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60" r:id="rId3"/>
    <p:sldId id="295" r:id="rId4"/>
    <p:sldId id="298" r:id="rId5"/>
    <p:sldId id="296" r:id="rId6"/>
    <p:sldId id="297" r:id="rId7"/>
    <p:sldId id="261" r:id="rId8"/>
    <p:sldId id="308" r:id="rId9"/>
    <p:sldId id="349" r:id="rId10"/>
    <p:sldId id="324" r:id="rId11"/>
    <p:sldId id="350" r:id="rId12"/>
    <p:sldId id="351" r:id="rId13"/>
    <p:sldId id="352" r:id="rId14"/>
    <p:sldId id="346" r:id="rId15"/>
    <p:sldId id="273" r:id="rId16"/>
  </p:sldIdLst>
  <p:sldSz cx="18288000" cy="10287000"/>
  <p:notesSz cx="6735763" cy="9866313"/>
  <p:embeddedFontLst>
    <p:embeddedFont>
      <p:font typeface="ADLaM Display" panose="02010000000000000000" pitchFamily="2" charset="0"/>
      <p:regular r:id="rId17"/>
    </p:embeddedFont>
    <p:embeddedFont>
      <p:font typeface="Arial Rounded MT Bold" panose="020F0704030504030204" pitchFamily="34" charset="0"/>
      <p:regular r:id="rId18"/>
    </p:embeddedFont>
    <p:embeddedFont>
      <p:font typeface="Bebas Neue Cyrillic" panose="020B0604020202020204" charset="0"/>
      <p:regular r:id="rId19"/>
    </p:embeddedFont>
    <p:embeddedFont>
      <p:font typeface="Open Sans Bold" panose="020B0604020202020204" charset="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1" d="100"/>
          <a:sy n="41" d="100"/>
        </p:scale>
        <p:origin x="820" y="5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gif"/><Relationship Id="rId3" Type="http://schemas.openxmlformats.org/officeDocument/2006/relationships/image" Target="../media/image2.jpeg"/><Relationship Id="rId7" Type="http://schemas.openxmlformats.org/officeDocument/2006/relationships/image" Target="../media/image6.sv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gif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jpg"/><Relationship Id="rId3" Type="http://schemas.openxmlformats.org/officeDocument/2006/relationships/image" Target="../media/image4.svg"/><Relationship Id="rId7" Type="http://schemas.openxmlformats.org/officeDocument/2006/relationships/image" Target="../media/image4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6.svg"/><Relationship Id="rId10" Type="http://schemas.openxmlformats.org/officeDocument/2006/relationships/image" Target="../media/image15.png"/><Relationship Id="rId4" Type="http://schemas.openxmlformats.org/officeDocument/2006/relationships/image" Target="../media/image5.png"/><Relationship Id="rId9" Type="http://schemas.openxmlformats.org/officeDocument/2006/relationships/image" Target="../media/image7.gi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jpeg"/><Relationship Id="rId13" Type="http://schemas.openxmlformats.org/officeDocument/2006/relationships/image" Target="../media/image52.jpg"/><Relationship Id="rId3" Type="http://schemas.openxmlformats.org/officeDocument/2006/relationships/image" Target="../media/image4.svg"/><Relationship Id="rId7" Type="http://schemas.openxmlformats.org/officeDocument/2006/relationships/image" Target="../media/image46.jpg"/><Relationship Id="rId12" Type="http://schemas.openxmlformats.org/officeDocument/2006/relationships/image" Target="../media/image51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50.jpeg"/><Relationship Id="rId5" Type="http://schemas.openxmlformats.org/officeDocument/2006/relationships/image" Target="../media/image6.svg"/><Relationship Id="rId15" Type="http://schemas.openxmlformats.org/officeDocument/2006/relationships/image" Target="../media/image15.png"/><Relationship Id="rId10" Type="http://schemas.openxmlformats.org/officeDocument/2006/relationships/image" Target="../media/image49.jpeg"/><Relationship Id="rId4" Type="http://schemas.openxmlformats.org/officeDocument/2006/relationships/image" Target="../media/image5.png"/><Relationship Id="rId9" Type="http://schemas.openxmlformats.org/officeDocument/2006/relationships/image" Target="../media/image48.jpeg"/><Relationship Id="rId14" Type="http://schemas.openxmlformats.org/officeDocument/2006/relationships/image" Target="../media/image7.gi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jpg"/><Relationship Id="rId13" Type="http://schemas.openxmlformats.org/officeDocument/2006/relationships/image" Target="../media/image59.jpg"/><Relationship Id="rId3" Type="http://schemas.openxmlformats.org/officeDocument/2006/relationships/image" Target="../media/image4.svg"/><Relationship Id="rId7" Type="http://schemas.openxmlformats.org/officeDocument/2006/relationships/image" Target="../media/image53.jpg"/><Relationship Id="rId12" Type="http://schemas.openxmlformats.org/officeDocument/2006/relationships/image" Target="../media/image58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57.jpeg"/><Relationship Id="rId5" Type="http://schemas.openxmlformats.org/officeDocument/2006/relationships/image" Target="../media/image6.svg"/><Relationship Id="rId15" Type="http://schemas.openxmlformats.org/officeDocument/2006/relationships/image" Target="../media/image15.png"/><Relationship Id="rId10" Type="http://schemas.openxmlformats.org/officeDocument/2006/relationships/image" Target="../media/image56.jpg"/><Relationship Id="rId4" Type="http://schemas.openxmlformats.org/officeDocument/2006/relationships/image" Target="../media/image5.png"/><Relationship Id="rId9" Type="http://schemas.openxmlformats.org/officeDocument/2006/relationships/image" Target="../media/image55.jpg"/><Relationship Id="rId14" Type="http://schemas.openxmlformats.org/officeDocument/2006/relationships/image" Target="../media/image7.gi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jpg"/><Relationship Id="rId13" Type="http://schemas.openxmlformats.org/officeDocument/2006/relationships/image" Target="../media/image7.gif"/><Relationship Id="rId3" Type="http://schemas.openxmlformats.org/officeDocument/2006/relationships/image" Target="../media/image4.svg"/><Relationship Id="rId7" Type="http://schemas.openxmlformats.org/officeDocument/2006/relationships/image" Target="../media/image60.jpg"/><Relationship Id="rId12" Type="http://schemas.openxmlformats.org/officeDocument/2006/relationships/image" Target="../media/image65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64.jpg"/><Relationship Id="rId5" Type="http://schemas.openxmlformats.org/officeDocument/2006/relationships/image" Target="../media/image6.svg"/><Relationship Id="rId10" Type="http://schemas.openxmlformats.org/officeDocument/2006/relationships/image" Target="../media/image63.jpg"/><Relationship Id="rId4" Type="http://schemas.openxmlformats.org/officeDocument/2006/relationships/image" Target="../media/image5.png"/><Relationship Id="rId9" Type="http://schemas.openxmlformats.org/officeDocument/2006/relationships/image" Target="../media/image62.jpg"/><Relationship Id="rId1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jpg"/><Relationship Id="rId3" Type="http://schemas.openxmlformats.org/officeDocument/2006/relationships/image" Target="../media/image4.svg"/><Relationship Id="rId7" Type="http://schemas.openxmlformats.org/officeDocument/2006/relationships/image" Target="../media/image66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6.svg"/><Relationship Id="rId10" Type="http://schemas.openxmlformats.org/officeDocument/2006/relationships/image" Target="../media/image15.png"/><Relationship Id="rId4" Type="http://schemas.openxmlformats.org/officeDocument/2006/relationships/image" Target="../media/image5.png"/><Relationship Id="rId9" Type="http://schemas.openxmlformats.org/officeDocument/2006/relationships/image" Target="../media/image7.gi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jpeg"/><Relationship Id="rId3" Type="http://schemas.openxmlformats.org/officeDocument/2006/relationships/image" Target="../media/image3.png"/><Relationship Id="rId7" Type="http://schemas.openxmlformats.org/officeDocument/2006/relationships/image" Target="../media/image6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10" Type="http://schemas.openxmlformats.org/officeDocument/2006/relationships/image" Target="../media/image15.png"/><Relationship Id="rId4" Type="http://schemas.openxmlformats.org/officeDocument/2006/relationships/image" Target="../media/image4.svg"/><Relationship Id="rId9" Type="http://schemas.openxmlformats.org/officeDocument/2006/relationships/image" Target="../media/image7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4.svg"/><Relationship Id="rId7" Type="http://schemas.openxmlformats.org/officeDocument/2006/relationships/image" Target="../media/image12.png"/><Relationship Id="rId12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hyperlink" Target="https://www.azquotes.com/author/2886-Winston_Churchill" TargetMode="External"/><Relationship Id="rId5" Type="http://schemas.openxmlformats.org/officeDocument/2006/relationships/image" Target="../media/image6.svg"/><Relationship Id="rId10" Type="http://schemas.openxmlformats.org/officeDocument/2006/relationships/hyperlink" Target="https://www.azquotes.com/quote/56284?ref=academic-achievement" TargetMode="External"/><Relationship Id="rId4" Type="http://schemas.openxmlformats.org/officeDocument/2006/relationships/image" Target="../media/image5.png"/><Relationship Id="rId9" Type="http://schemas.openxmlformats.org/officeDocument/2006/relationships/image" Target="../media/image14.gi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13" Type="http://schemas.openxmlformats.org/officeDocument/2006/relationships/image" Target="../media/image7.gif"/><Relationship Id="rId3" Type="http://schemas.openxmlformats.org/officeDocument/2006/relationships/image" Target="../media/image4.svg"/><Relationship Id="rId7" Type="http://schemas.openxmlformats.org/officeDocument/2006/relationships/image" Target="../media/image12.png"/><Relationship Id="rId12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18.png"/><Relationship Id="rId5" Type="http://schemas.openxmlformats.org/officeDocument/2006/relationships/image" Target="../media/image6.svg"/><Relationship Id="rId15" Type="http://schemas.openxmlformats.org/officeDocument/2006/relationships/image" Target="../media/image20.png"/><Relationship Id="rId10" Type="http://schemas.openxmlformats.org/officeDocument/2006/relationships/image" Target="../media/image17.svg"/><Relationship Id="rId4" Type="http://schemas.openxmlformats.org/officeDocument/2006/relationships/image" Target="../media/image5.png"/><Relationship Id="rId9" Type="http://schemas.openxmlformats.org/officeDocument/2006/relationships/image" Target="../media/image16.png"/><Relationship Id="rId1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13" Type="http://schemas.openxmlformats.org/officeDocument/2006/relationships/image" Target="../media/image7.gif"/><Relationship Id="rId3" Type="http://schemas.openxmlformats.org/officeDocument/2006/relationships/image" Target="../media/image4.svg"/><Relationship Id="rId7" Type="http://schemas.openxmlformats.org/officeDocument/2006/relationships/image" Target="../media/image16.png"/><Relationship Id="rId12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13.svg"/><Relationship Id="rId5" Type="http://schemas.openxmlformats.org/officeDocument/2006/relationships/image" Target="../media/image6.svg"/><Relationship Id="rId10" Type="http://schemas.openxmlformats.org/officeDocument/2006/relationships/image" Target="../media/image12.png"/><Relationship Id="rId4" Type="http://schemas.openxmlformats.org/officeDocument/2006/relationships/image" Target="../media/image5.png"/><Relationship Id="rId9" Type="http://schemas.openxmlformats.org/officeDocument/2006/relationships/image" Target="../media/image21.png"/><Relationship Id="rId1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13" Type="http://schemas.openxmlformats.org/officeDocument/2006/relationships/image" Target="../media/image7.gif"/><Relationship Id="rId3" Type="http://schemas.openxmlformats.org/officeDocument/2006/relationships/image" Target="../media/image4.svg"/><Relationship Id="rId7" Type="http://schemas.openxmlformats.org/officeDocument/2006/relationships/image" Target="../media/image12.png"/><Relationship Id="rId12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22.png"/><Relationship Id="rId5" Type="http://schemas.openxmlformats.org/officeDocument/2006/relationships/image" Target="../media/image6.svg"/><Relationship Id="rId10" Type="http://schemas.openxmlformats.org/officeDocument/2006/relationships/image" Target="../media/image17.svg"/><Relationship Id="rId4" Type="http://schemas.openxmlformats.org/officeDocument/2006/relationships/image" Target="../media/image5.png"/><Relationship Id="rId9" Type="http://schemas.openxmlformats.org/officeDocument/2006/relationships/image" Target="../media/image16.png"/><Relationship Id="rId1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13" Type="http://schemas.openxmlformats.org/officeDocument/2006/relationships/image" Target="../media/image15.png"/><Relationship Id="rId3" Type="http://schemas.openxmlformats.org/officeDocument/2006/relationships/image" Target="../media/image4.svg"/><Relationship Id="rId7" Type="http://schemas.openxmlformats.org/officeDocument/2006/relationships/image" Target="../media/image12.png"/><Relationship Id="rId12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23.png"/><Relationship Id="rId5" Type="http://schemas.openxmlformats.org/officeDocument/2006/relationships/image" Target="../media/image6.svg"/><Relationship Id="rId10" Type="http://schemas.openxmlformats.org/officeDocument/2006/relationships/image" Target="../media/image17.svg"/><Relationship Id="rId4" Type="http://schemas.openxmlformats.org/officeDocument/2006/relationships/image" Target="../media/image5.png"/><Relationship Id="rId9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4.svg"/><Relationship Id="rId7" Type="http://schemas.openxmlformats.org/officeDocument/2006/relationships/image" Target="../media/image25.svg"/><Relationship Id="rId12" Type="http://schemas.openxmlformats.org/officeDocument/2006/relationships/image" Target="../media/image28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11" Type="http://schemas.openxmlformats.org/officeDocument/2006/relationships/image" Target="../media/image15.png"/><Relationship Id="rId5" Type="http://schemas.openxmlformats.org/officeDocument/2006/relationships/image" Target="../media/image6.svg"/><Relationship Id="rId10" Type="http://schemas.openxmlformats.org/officeDocument/2006/relationships/image" Target="../media/image14.gif"/><Relationship Id="rId4" Type="http://schemas.openxmlformats.org/officeDocument/2006/relationships/image" Target="../media/image5.png"/><Relationship Id="rId9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g"/><Relationship Id="rId13" Type="http://schemas.openxmlformats.org/officeDocument/2006/relationships/image" Target="../media/image35.jpg"/><Relationship Id="rId3" Type="http://schemas.openxmlformats.org/officeDocument/2006/relationships/image" Target="../media/image4.svg"/><Relationship Id="rId7" Type="http://schemas.openxmlformats.org/officeDocument/2006/relationships/image" Target="../media/image29.jpg"/><Relationship Id="rId12" Type="http://schemas.openxmlformats.org/officeDocument/2006/relationships/image" Target="../media/image34.jpg"/><Relationship Id="rId2" Type="http://schemas.openxmlformats.org/officeDocument/2006/relationships/image" Target="../media/image3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33.jpg"/><Relationship Id="rId5" Type="http://schemas.openxmlformats.org/officeDocument/2006/relationships/image" Target="../media/image6.svg"/><Relationship Id="rId15" Type="http://schemas.openxmlformats.org/officeDocument/2006/relationships/image" Target="../media/image7.gif"/><Relationship Id="rId10" Type="http://schemas.openxmlformats.org/officeDocument/2006/relationships/image" Target="../media/image32.jpg"/><Relationship Id="rId4" Type="http://schemas.openxmlformats.org/officeDocument/2006/relationships/image" Target="../media/image5.png"/><Relationship Id="rId9" Type="http://schemas.openxmlformats.org/officeDocument/2006/relationships/image" Target="../media/image31.jpg"/><Relationship Id="rId14" Type="http://schemas.openxmlformats.org/officeDocument/2006/relationships/image" Target="../media/image36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jpg"/><Relationship Id="rId13" Type="http://schemas.openxmlformats.org/officeDocument/2006/relationships/image" Target="../media/image43.jpeg"/><Relationship Id="rId3" Type="http://schemas.openxmlformats.org/officeDocument/2006/relationships/image" Target="../media/image4.svg"/><Relationship Id="rId7" Type="http://schemas.openxmlformats.org/officeDocument/2006/relationships/image" Target="../media/image37.jpg"/><Relationship Id="rId12" Type="http://schemas.openxmlformats.org/officeDocument/2006/relationships/image" Target="../media/image42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41.jpeg"/><Relationship Id="rId5" Type="http://schemas.openxmlformats.org/officeDocument/2006/relationships/image" Target="../media/image6.svg"/><Relationship Id="rId15" Type="http://schemas.openxmlformats.org/officeDocument/2006/relationships/image" Target="../media/image15.png"/><Relationship Id="rId10" Type="http://schemas.openxmlformats.org/officeDocument/2006/relationships/image" Target="../media/image40.jpg"/><Relationship Id="rId4" Type="http://schemas.openxmlformats.org/officeDocument/2006/relationships/image" Target="../media/image5.png"/><Relationship Id="rId9" Type="http://schemas.openxmlformats.org/officeDocument/2006/relationships/image" Target="../media/image39.jpg"/><Relationship Id="rId14" Type="http://schemas.openxmlformats.org/officeDocument/2006/relationships/image" Target="../media/image7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7EF3AB36-ED20-51C7-CCA3-CA6827DF7E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" y="45238"/>
            <a:ext cx="17742738" cy="10051261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>
            <a:off x="1028700" y="0"/>
            <a:ext cx="2931209" cy="10287000"/>
            <a:chOff x="0" y="0"/>
            <a:chExt cx="772006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72006" cy="2709333"/>
            </a:xfrm>
            <a:custGeom>
              <a:avLst/>
              <a:gdLst/>
              <a:ahLst/>
              <a:cxnLst/>
              <a:rect l="l" t="t" r="r" b="b"/>
              <a:pathLst>
                <a:path w="772006" h="2709333">
                  <a:moveTo>
                    <a:pt x="0" y="0"/>
                  </a:moveTo>
                  <a:lnTo>
                    <a:pt x="772006" y="0"/>
                  </a:lnTo>
                  <a:lnTo>
                    <a:pt x="77200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D230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772006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80975" y="2154508"/>
            <a:ext cx="5282249" cy="5282249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82704" y="4702393"/>
            <a:ext cx="15933696" cy="3866311"/>
            <a:chOff x="0" y="0"/>
            <a:chExt cx="3628742" cy="101828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628742" cy="1018288"/>
            </a:xfrm>
            <a:custGeom>
              <a:avLst/>
              <a:gdLst/>
              <a:ahLst/>
              <a:cxnLst/>
              <a:rect l="l" t="t" r="r" b="b"/>
              <a:pathLst>
                <a:path w="3628742" h="1018288">
                  <a:moveTo>
                    <a:pt x="28657" y="0"/>
                  </a:moveTo>
                  <a:lnTo>
                    <a:pt x="3600085" y="0"/>
                  </a:lnTo>
                  <a:cubicBezTo>
                    <a:pt x="3607685" y="0"/>
                    <a:pt x="3614974" y="3019"/>
                    <a:pt x="3620348" y="8394"/>
                  </a:cubicBezTo>
                  <a:cubicBezTo>
                    <a:pt x="3625723" y="13768"/>
                    <a:pt x="3628742" y="21057"/>
                    <a:pt x="3628742" y="28657"/>
                  </a:cubicBezTo>
                  <a:lnTo>
                    <a:pt x="3628742" y="989630"/>
                  </a:lnTo>
                  <a:cubicBezTo>
                    <a:pt x="3628742" y="997231"/>
                    <a:pt x="3625723" y="1004520"/>
                    <a:pt x="3620348" y="1009894"/>
                  </a:cubicBezTo>
                  <a:cubicBezTo>
                    <a:pt x="3614974" y="1015268"/>
                    <a:pt x="3607685" y="1018288"/>
                    <a:pt x="3600085" y="1018288"/>
                  </a:cubicBezTo>
                  <a:lnTo>
                    <a:pt x="28657" y="1018288"/>
                  </a:lnTo>
                  <a:cubicBezTo>
                    <a:pt x="21057" y="1018288"/>
                    <a:pt x="13768" y="1015268"/>
                    <a:pt x="8394" y="1009894"/>
                  </a:cubicBezTo>
                  <a:cubicBezTo>
                    <a:pt x="3019" y="1004520"/>
                    <a:pt x="0" y="997231"/>
                    <a:pt x="0" y="989630"/>
                  </a:cubicBezTo>
                  <a:lnTo>
                    <a:pt x="0" y="28657"/>
                  </a:lnTo>
                  <a:cubicBezTo>
                    <a:pt x="0" y="21057"/>
                    <a:pt x="3019" y="13768"/>
                    <a:pt x="8394" y="8394"/>
                  </a:cubicBezTo>
                  <a:cubicBezTo>
                    <a:pt x="13768" y="3019"/>
                    <a:pt x="21057" y="0"/>
                    <a:pt x="28657" y="0"/>
                  </a:cubicBezTo>
                  <a:close/>
                </a:path>
              </a:pathLst>
            </a:custGeom>
            <a:solidFill>
              <a:srgbClr val="145DA0"/>
            </a:solidFill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3628742" cy="10563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610693" y="2584225"/>
            <a:ext cx="4422814" cy="4422814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t="-31700" b="-18299"/>
              </a:stretch>
            </a:blipFill>
            <a:ln w="123825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3" name="Freeform 13"/>
          <p:cNvSpPr/>
          <p:nvPr/>
        </p:nvSpPr>
        <p:spPr>
          <a:xfrm flipH="1">
            <a:off x="15242388" y="334141"/>
            <a:ext cx="2447408" cy="1125808"/>
          </a:xfrm>
          <a:custGeom>
            <a:avLst/>
            <a:gdLst/>
            <a:ahLst/>
            <a:cxnLst/>
            <a:rect l="l" t="t" r="r" b="b"/>
            <a:pathLst>
              <a:path w="2447408" h="1125808">
                <a:moveTo>
                  <a:pt x="2447408" y="0"/>
                </a:moveTo>
                <a:lnTo>
                  <a:pt x="0" y="0"/>
                </a:lnTo>
                <a:lnTo>
                  <a:pt x="0" y="1125808"/>
                </a:lnTo>
                <a:lnTo>
                  <a:pt x="2447408" y="1125808"/>
                </a:lnTo>
                <a:lnTo>
                  <a:pt x="2447408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4" name="Freeform 14"/>
          <p:cNvSpPr/>
          <p:nvPr/>
        </p:nvSpPr>
        <p:spPr>
          <a:xfrm flipH="1" flipV="1">
            <a:off x="12045982" y="6566358"/>
            <a:ext cx="5521195" cy="3266476"/>
          </a:xfrm>
          <a:custGeom>
            <a:avLst/>
            <a:gdLst/>
            <a:ahLst/>
            <a:cxnLst/>
            <a:rect l="l" t="t" r="r" b="b"/>
            <a:pathLst>
              <a:path w="5521195" h="3266476">
                <a:moveTo>
                  <a:pt x="5521195" y="3266476"/>
                </a:moveTo>
                <a:lnTo>
                  <a:pt x="0" y="3266476"/>
                </a:lnTo>
                <a:lnTo>
                  <a:pt x="0" y="0"/>
                </a:lnTo>
                <a:lnTo>
                  <a:pt x="5521195" y="0"/>
                </a:lnTo>
                <a:lnTo>
                  <a:pt x="5521195" y="3266476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6657593" y="45238"/>
            <a:ext cx="7009426" cy="7009426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6172200" y="5082483"/>
            <a:ext cx="7841463" cy="14620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683"/>
              </a:lnSpc>
            </a:pPr>
            <a:r>
              <a:rPr lang="en-US" sz="8800" spc="1986" dirty="0">
                <a:solidFill>
                  <a:srgbClr val="FFFFFF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ACHIEVEMENT</a:t>
            </a:r>
            <a:endParaRPr lang="en-US" sz="12700" spc="1986" dirty="0">
              <a:solidFill>
                <a:srgbClr val="FFFFFF"/>
              </a:solidFill>
              <a:latin typeface="Bebas Neue Cyrillic"/>
              <a:ea typeface="Bebas Neue Cyrillic"/>
              <a:cs typeface="Bebas Neue Cyrillic"/>
              <a:sym typeface="Bebas Neue Cyrillic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8308439" y="6881333"/>
            <a:ext cx="3297802" cy="11541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32"/>
              </a:lnSpc>
            </a:pPr>
            <a:r>
              <a:rPr lang="en-US" sz="9600" spc="1980" dirty="0">
                <a:solidFill>
                  <a:srgbClr val="FFFFFF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2025</a:t>
            </a:r>
            <a:endParaRPr lang="en-US" sz="7200" spc="1980" dirty="0">
              <a:solidFill>
                <a:srgbClr val="FFFFFF"/>
              </a:solidFill>
              <a:latin typeface="Bebas Neue Cyrillic"/>
              <a:ea typeface="Bebas Neue Cyrillic"/>
              <a:cs typeface="Bebas Neue Cyrillic"/>
              <a:sym typeface="Bebas Neue Cyrillic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4968012" y="310458"/>
            <a:ext cx="9895717" cy="24622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8000" b="1" dirty="0">
                <a:solidFill>
                  <a:srgbClr val="FFFF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DALMIA VIDYA MANDIR, CHIRAWA</a:t>
            </a:r>
          </a:p>
        </p:txBody>
      </p:sp>
      <p:pic>
        <p:nvPicPr>
          <p:cNvPr id="20" name="Picture 20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4361506" y="5033296"/>
            <a:ext cx="3059983" cy="284578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6109B08-2480-A1A7-C1C8-1A4A5E3F287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03092" y="1551250"/>
            <a:ext cx="1618397" cy="139257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0838B8D-66DB-7756-7CD0-69ED2117A2C7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5632" y="196313"/>
            <a:ext cx="2357343" cy="190584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5FF064-F0B4-410B-0CA0-341CE870A0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A8102F08-73D2-7227-4CDB-E28DFEE4A6CF}"/>
              </a:ext>
            </a:extLst>
          </p:cNvPr>
          <p:cNvGrpSpPr/>
          <p:nvPr/>
        </p:nvGrpSpPr>
        <p:grpSpPr>
          <a:xfrm>
            <a:off x="2204220" y="0"/>
            <a:ext cx="2931209" cy="10287000"/>
            <a:chOff x="0" y="0"/>
            <a:chExt cx="772006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7690DA46-39B1-A63F-370D-D4AEDB68633F}"/>
                </a:ext>
              </a:extLst>
            </p:cNvPr>
            <p:cNvSpPr/>
            <p:nvPr/>
          </p:nvSpPr>
          <p:spPr>
            <a:xfrm>
              <a:off x="0" y="0"/>
              <a:ext cx="772006" cy="2709333"/>
            </a:xfrm>
            <a:custGeom>
              <a:avLst/>
              <a:gdLst/>
              <a:ahLst/>
              <a:cxnLst/>
              <a:rect l="l" t="t" r="r" b="b"/>
              <a:pathLst>
                <a:path w="772006" h="2709333">
                  <a:moveTo>
                    <a:pt x="0" y="0"/>
                  </a:moveTo>
                  <a:lnTo>
                    <a:pt x="772006" y="0"/>
                  </a:lnTo>
                  <a:lnTo>
                    <a:pt x="77200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D230"/>
            </a:solidFill>
          </p:spPr>
          <p:txBody>
            <a:bodyPr/>
            <a:lstStyle/>
            <a:p>
              <a:endParaRPr lang="en-IN" sz="1600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00C8F977-5F64-2428-2402-D100E3AD52C8}"/>
                </a:ext>
              </a:extLst>
            </p:cNvPr>
            <p:cNvSpPr txBox="1"/>
            <p:nvPr/>
          </p:nvSpPr>
          <p:spPr>
            <a:xfrm>
              <a:off x="0" y="-38100"/>
              <a:ext cx="772006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sz="1600"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FB932A8C-3B47-2A34-F3C4-72C832D865F5}"/>
              </a:ext>
            </a:extLst>
          </p:cNvPr>
          <p:cNvGrpSpPr/>
          <p:nvPr/>
        </p:nvGrpSpPr>
        <p:grpSpPr>
          <a:xfrm>
            <a:off x="306934" y="97878"/>
            <a:ext cx="17753757" cy="9907937"/>
            <a:chOff x="0" y="0"/>
            <a:chExt cx="4001664" cy="2072976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456CDD6A-06DC-D388-8134-155DA9951910}"/>
                </a:ext>
              </a:extLst>
            </p:cNvPr>
            <p:cNvSpPr/>
            <p:nvPr/>
          </p:nvSpPr>
          <p:spPr>
            <a:xfrm>
              <a:off x="0" y="0"/>
              <a:ext cx="4001664" cy="2072976"/>
            </a:xfrm>
            <a:custGeom>
              <a:avLst/>
              <a:gdLst/>
              <a:ahLst/>
              <a:cxnLst/>
              <a:rect l="l" t="t" r="r" b="b"/>
              <a:pathLst>
                <a:path w="4001664" h="2072976">
                  <a:moveTo>
                    <a:pt x="25987" y="0"/>
                  </a:moveTo>
                  <a:lnTo>
                    <a:pt x="3975677" y="0"/>
                  </a:lnTo>
                  <a:cubicBezTo>
                    <a:pt x="3982569" y="0"/>
                    <a:pt x="3989179" y="2738"/>
                    <a:pt x="3994053" y="7611"/>
                  </a:cubicBezTo>
                  <a:cubicBezTo>
                    <a:pt x="3998926" y="12485"/>
                    <a:pt x="4001664" y="19095"/>
                    <a:pt x="4001664" y="25987"/>
                  </a:cubicBezTo>
                  <a:lnTo>
                    <a:pt x="4001664" y="2046989"/>
                  </a:lnTo>
                  <a:cubicBezTo>
                    <a:pt x="4001664" y="2061341"/>
                    <a:pt x="3990029" y="2072976"/>
                    <a:pt x="3975677" y="2072976"/>
                  </a:cubicBezTo>
                  <a:lnTo>
                    <a:pt x="25987" y="2072976"/>
                  </a:lnTo>
                  <a:cubicBezTo>
                    <a:pt x="11635" y="2072976"/>
                    <a:pt x="0" y="2061341"/>
                    <a:pt x="0" y="2046989"/>
                  </a:cubicBezTo>
                  <a:lnTo>
                    <a:pt x="0" y="25987"/>
                  </a:lnTo>
                  <a:cubicBezTo>
                    <a:pt x="0" y="11635"/>
                    <a:pt x="11635" y="0"/>
                    <a:pt x="25987" y="0"/>
                  </a:cubicBezTo>
                  <a:close/>
                </a:path>
              </a:pathLst>
            </a:custGeom>
            <a:solidFill>
              <a:schemeClr val="accent6"/>
            </a:solidFill>
          </p:spPr>
          <p:txBody>
            <a:bodyPr/>
            <a:lstStyle/>
            <a:p>
              <a:endParaRPr lang="en-IN" sz="1600" dirty="0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B9AAAE28-AEF1-5C5D-2EC4-2F9525D9E91E}"/>
                </a:ext>
              </a:extLst>
            </p:cNvPr>
            <p:cNvSpPr txBox="1"/>
            <p:nvPr/>
          </p:nvSpPr>
          <p:spPr>
            <a:xfrm>
              <a:off x="0" y="-38100"/>
              <a:ext cx="4001664" cy="21110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 sz="1600"/>
            </a:p>
          </p:txBody>
        </p:sp>
      </p:grpSp>
      <p:sp>
        <p:nvSpPr>
          <p:cNvPr id="8" name="Freeform 8">
            <a:extLst>
              <a:ext uri="{FF2B5EF4-FFF2-40B4-BE49-F238E27FC236}">
                <a16:creationId xmlns:a16="http://schemas.microsoft.com/office/drawing/2014/main" id="{F290A8F4-89EC-EA4C-7B5B-5AF26E49AE23}"/>
              </a:ext>
            </a:extLst>
          </p:cNvPr>
          <p:cNvSpPr/>
          <p:nvPr/>
        </p:nvSpPr>
        <p:spPr>
          <a:xfrm flipH="1">
            <a:off x="15426753" y="296255"/>
            <a:ext cx="2447408" cy="1125808"/>
          </a:xfrm>
          <a:custGeom>
            <a:avLst/>
            <a:gdLst/>
            <a:ahLst/>
            <a:cxnLst/>
            <a:rect l="l" t="t" r="r" b="b"/>
            <a:pathLst>
              <a:path w="2447408" h="1125808">
                <a:moveTo>
                  <a:pt x="2447408" y="0"/>
                </a:moveTo>
                <a:lnTo>
                  <a:pt x="0" y="0"/>
                </a:lnTo>
                <a:lnTo>
                  <a:pt x="0" y="1125808"/>
                </a:lnTo>
                <a:lnTo>
                  <a:pt x="2447408" y="1125808"/>
                </a:lnTo>
                <a:lnTo>
                  <a:pt x="244740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sz="1600"/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CF563EF9-3DAD-1B21-EB85-97D2D0979F89}"/>
              </a:ext>
            </a:extLst>
          </p:cNvPr>
          <p:cNvSpPr/>
          <p:nvPr/>
        </p:nvSpPr>
        <p:spPr>
          <a:xfrm flipH="1" flipV="1">
            <a:off x="12521415" y="6724269"/>
            <a:ext cx="5521195" cy="3266476"/>
          </a:xfrm>
          <a:custGeom>
            <a:avLst/>
            <a:gdLst/>
            <a:ahLst/>
            <a:cxnLst/>
            <a:rect l="l" t="t" r="r" b="b"/>
            <a:pathLst>
              <a:path w="5521195" h="3266476">
                <a:moveTo>
                  <a:pt x="5521194" y="3266476"/>
                </a:moveTo>
                <a:lnTo>
                  <a:pt x="0" y="3266476"/>
                </a:lnTo>
                <a:lnTo>
                  <a:pt x="0" y="0"/>
                </a:lnTo>
                <a:lnTo>
                  <a:pt x="5521194" y="0"/>
                </a:lnTo>
                <a:lnTo>
                  <a:pt x="5521194" y="3266476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sz="1600" dirty="0"/>
          </a:p>
        </p:txBody>
      </p:sp>
      <p:sp>
        <p:nvSpPr>
          <p:cNvPr id="12" name="TextBox 13">
            <a:extLst>
              <a:ext uri="{FF2B5EF4-FFF2-40B4-BE49-F238E27FC236}">
                <a16:creationId xmlns:a16="http://schemas.microsoft.com/office/drawing/2014/main" id="{0F5E4C75-D92F-D42F-5B64-BC2BB0604340}"/>
              </a:ext>
            </a:extLst>
          </p:cNvPr>
          <p:cNvSpPr txBox="1"/>
          <p:nvPr/>
        </p:nvSpPr>
        <p:spPr>
          <a:xfrm>
            <a:off x="4983070" y="278705"/>
            <a:ext cx="8183710" cy="24006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7200" b="1" dirty="0">
                <a:solidFill>
                  <a:srgbClr val="FFFF00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BADMINTON</a:t>
            </a:r>
          </a:p>
          <a:p>
            <a:pPr algn="ctr"/>
            <a:r>
              <a:rPr lang="en-US" sz="4400" dirty="0">
                <a:solidFill>
                  <a:srgbClr val="FFFFFF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  <a:sym typeface="Bebas Neue Cyrillic"/>
              </a:rPr>
              <a:t>SGFI STATE</a:t>
            </a:r>
          </a:p>
          <a:p>
            <a:pPr algn="ctr"/>
            <a:r>
              <a:rPr lang="en-US" sz="4000" dirty="0">
                <a:solidFill>
                  <a:srgbClr val="FFFFFF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  <a:sym typeface="Bebas Neue Cyrillic"/>
              </a:rPr>
              <a:t>UNDER-14 &amp; 19 GIRLS (2025-26)</a:t>
            </a:r>
          </a:p>
        </p:txBody>
      </p:sp>
      <p:sp>
        <p:nvSpPr>
          <p:cNvPr id="20" name="TextBox 13">
            <a:extLst>
              <a:ext uri="{FF2B5EF4-FFF2-40B4-BE49-F238E27FC236}">
                <a16:creationId xmlns:a16="http://schemas.microsoft.com/office/drawing/2014/main" id="{7709E6A3-19C3-A4B9-CF9B-CC9305B1CE24}"/>
              </a:ext>
            </a:extLst>
          </p:cNvPr>
          <p:cNvSpPr txBox="1"/>
          <p:nvPr/>
        </p:nvSpPr>
        <p:spPr>
          <a:xfrm>
            <a:off x="1433328" y="8221081"/>
            <a:ext cx="3060934" cy="11079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  <a:latin typeface="Arial Rounded MT Bold" panose="020F0704030504030204" pitchFamily="34" charset="0"/>
                <a:ea typeface="Bebas Neue Cyrillic"/>
                <a:cs typeface="Bebas Neue Cyrillic"/>
                <a:sym typeface="Bebas Neue Cyrillic"/>
              </a:rPr>
              <a:t>BHUMI </a:t>
            </a:r>
          </a:p>
          <a:p>
            <a:pPr algn="ctr"/>
            <a:r>
              <a:rPr lang="en-US" sz="3600" dirty="0">
                <a:solidFill>
                  <a:srgbClr val="FFFFFF"/>
                </a:solidFill>
                <a:latin typeface="Arial Rounded MT Bold" panose="020F0704030504030204" pitchFamily="34" charset="0"/>
                <a:ea typeface="Bebas Neue Cyrillic"/>
                <a:cs typeface="Bebas Neue Cyrillic"/>
                <a:sym typeface="Bebas Neue Cyrillic"/>
              </a:rPr>
              <a:t>VERMA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AF919EC-309A-3435-EA4A-37B5AD3F4124}"/>
              </a:ext>
            </a:extLst>
          </p:cNvPr>
          <p:cNvGrpSpPr/>
          <p:nvPr/>
        </p:nvGrpSpPr>
        <p:grpSpPr>
          <a:xfrm>
            <a:off x="6225383" y="3009900"/>
            <a:ext cx="5355777" cy="1492160"/>
            <a:chOff x="322655" y="6965694"/>
            <a:chExt cx="7336068" cy="1966073"/>
          </a:xfrm>
        </p:grpSpPr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C54C5A2A-B060-41DE-480E-FE16AF389773}"/>
                </a:ext>
              </a:extLst>
            </p:cNvPr>
            <p:cNvSpPr/>
            <p:nvPr/>
          </p:nvSpPr>
          <p:spPr>
            <a:xfrm>
              <a:off x="322655" y="6965694"/>
              <a:ext cx="7336068" cy="1966073"/>
            </a:xfrm>
            <a:custGeom>
              <a:avLst/>
              <a:gdLst/>
              <a:ahLst/>
              <a:cxnLst/>
              <a:rect l="l" t="t" r="r" b="b"/>
              <a:pathLst>
                <a:path w="9674847" h="2245371">
                  <a:moveTo>
                    <a:pt x="0" y="0"/>
                  </a:moveTo>
                  <a:lnTo>
                    <a:pt x="9674847" y="0"/>
                  </a:lnTo>
                  <a:lnTo>
                    <a:pt x="9674847" y="2245370"/>
                  </a:lnTo>
                  <a:lnTo>
                    <a:pt x="0" y="22453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1496320A-0E3F-80B7-DBE9-58B5F0D31A02}"/>
                </a:ext>
              </a:extLst>
            </p:cNvPr>
            <p:cNvSpPr/>
            <p:nvPr/>
          </p:nvSpPr>
          <p:spPr>
            <a:xfrm>
              <a:off x="1247489" y="7035028"/>
              <a:ext cx="5486400" cy="1336863"/>
            </a:xfrm>
            <a:prstGeom prst="round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  <a:latin typeface="ADLaM Display" panose="02010000000000000000" pitchFamily="2" charset="0"/>
                  <a:ea typeface="ADLaM Display" panose="02010000000000000000" pitchFamily="2" charset="0"/>
                  <a:cs typeface="ADLaM Display" panose="02010000000000000000" pitchFamily="2" charset="0"/>
                </a:rPr>
                <a:t>CONGRATULATIONS</a:t>
              </a:r>
              <a:endParaRPr lang="en-IN" sz="2000" dirty="0">
                <a:solidFill>
                  <a:schemeClr val="tx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endParaRP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480A4CAE-E34D-1E81-6B1B-E5B9E3B3DFC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4022013"/>
            <a:ext cx="4708390" cy="3993073"/>
          </a:xfrm>
          <a:prstGeom prst="roundRect">
            <a:avLst>
              <a:gd name="adj" fmla="val 16667"/>
            </a:avLst>
          </a:prstGeom>
          <a:ln>
            <a:solidFill>
              <a:srgbClr val="FFFF00"/>
            </a:solidFill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863C226-55BA-645F-D24A-4503B98EA6D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40216" y="4022013"/>
            <a:ext cx="4455796" cy="3757031"/>
          </a:xfrm>
          <a:prstGeom prst="roundRect">
            <a:avLst>
              <a:gd name="adj" fmla="val 16667"/>
            </a:avLst>
          </a:prstGeom>
          <a:ln>
            <a:solidFill>
              <a:srgbClr val="FFFF00"/>
            </a:solidFill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7" name="TextBox 13">
            <a:extLst>
              <a:ext uri="{FF2B5EF4-FFF2-40B4-BE49-F238E27FC236}">
                <a16:creationId xmlns:a16="http://schemas.microsoft.com/office/drawing/2014/main" id="{A4BC7F9C-0A81-D141-C568-3CA293E4B16F}"/>
              </a:ext>
            </a:extLst>
          </p:cNvPr>
          <p:cNvSpPr txBox="1"/>
          <p:nvPr/>
        </p:nvSpPr>
        <p:spPr>
          <a:xfrm>
            <a:off x="12802423" y="8427099"/>
            <a:ext cx="3931382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  <a:latin typeface="Arial Rounded MT Bold" panose="020F0704030504030204" pitchFamily="34" charset="0"/>
                <a:ea typeface="Bebas Neue Cyrillic"/>
                <a:cs typeface="Bebas Neue Cyrillic"/>
                <a:sym typeface="Bebas Neue Cyrillic"/>
              </a:rPr>
              <a:t>DEEPAL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E653436-F38C-DC51-9BB7-C8B74B405C39}"/>
              </a:ext>
            </a:extLst>
          </p:cNvPr>
          <p:cNvSpPr txBox="1"/>
          <p:nvPr/>
        </p:nvSpPr>
        <p:spPr>
          <a:xfrm>
            <a:off x="6550201" y="5296446"/>
            <a:ext cx="4517695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400" b="1" dirty="0">
                <a:solidFill>
                  <a:srgbClr val="FFFF00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  <a:sym typeface="Bebas Neue Cyrillic"/>
              </a:rPr>
              <a:t>SGFI DISTRICT SILVER MEDAL</a:t>
            </a:r>
            <a:endParaRPr lang="en-IN" sz="4400" b="1" dirty="0">
              <a:solidFill>
                <a:srgbClr val="FFFF00"/>
              </a:solidFill>
            </a:endParaRPr>
          </a:p>
        </p:txBody>
      </p:sp>
      <p:pic>
        <p:nvPicPr>
          <p:cNvPr id="11" name="Picture 15">
            <a:extLst>
              <a:ext uri="{FF2B5EF4-FFF2-40B4-BE49-F238E27FC236}">
                <a16:creationId xmlns:a16="http://schemas.microsoft.com/office/drawing/2014/main" id="{F9332CF4-892A-D22C-9ADD-73B6FDF962FF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5391195" y="624246"/>
            <a:ext cx="7009426" cy="700942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B0176A9-F3E9-2DB6-6C83-FF6E289B16E6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521" y="445875"/>
            <a:ext cx="1786033" cy="1535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4165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9CA325-332D-0417-6280-F94EFFD41E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07407D41-104F-F994-D8EA-D7B696EA6CBA}"/>
              </a:ext>
            </a:extLst>
          </p:cNvPr>
          <p:cNvGrpSpPr/>
          <p:nvPr/>
        </p:nvGrpSpPr>
        <p:grpSpPr>
          <a:xfrm>
            <a:off x="2204220" y="0"/>
            <a:ext cx="2931209" cy="10287000"/>
            <a:chOff x="0" y="0"/>
            <a:chExt cx="772006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1CCC0BAB-03CE-3BF7-0832-C281941F934E}"/>
                </a:ext>
              </a:extLst>
            </p:cNvPr>
            <p:cNvSpPr/>
            <p:nvPr/>
          </p:nvSpPr>
          <p:spPr>
            <a:xfrm>
              <a:off x="0" y="0"/>
              <a:ext cx="772006" cy="2709333"/>
            </a:xfrm>
            <a:custGeom>
              <a:avLst/>
              <a:gdLst/>
              <a:ahLst/>
              <a:cxnLst/>
              <a:rect l="l" t="t" r="r" b="b"/>
              <a:pathLst>
                <a:path w="772006" h="2709333">
                  <a:moveTo>
                    <a:pt x="0" y="0"/>
                  </a:moveTo>
                  <a:lnTo>
                    <a:pt x="772006" y="0"/>
                  </a:lnTo>
                  <a:lnTo>
                    <a:pt x="77200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D230"/>
            </a:solidFill>
          </p:spPr>
          <p:txBody>
            <a:bodyPr/>
            <a:lstStyle/>
            <a:p>
              <a:endParaRPr lang="en-IN" sz="1600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D200DAB4-0301-5B41-FE0D-83CC023DBC0F}"/>
                </a:ext>
              </a:extLst>
            </p:cNvPr>
            <p:cNvSpPr txBox="1"/>
            <p:nvPr/>
          </p:nvSpPr>
          <p:spPr>
            <a:xfrm>
              <a:off x="0" y="-38100"/>
              <a:ext cx="772006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sz="1600"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74A8FDEB-896D-26B9-6354-19B4D16C1524}"/>
              </a:ext>
            </a:extLst>
          </p:cNvPr>
          <p:cNvGrpSpPr/>
          <p:nvPr/>
        </p:nvGrpSpPr>
        <p:grpSpPr>
          <a:xfrm>
            <a:off x="306934" y="97878"/>
            <a:ext cx="17753757" cy="9907937"/>
            <a:chOff x="0" y="0"/>
            <a:chExt cx="4001664" cy="2072976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ED96FFCF-17AC-C7D8-A139-98F80407A986}"/>
                </a:ext>
              </a:extLst>
            </p:cNvPr>
            <p:cNvSpPr/>
            <p:nvPr/>
          </p:nvSpPr>
          <p:spPr>
            <a:xfrm>
              <a:off x="0" y="0"/>
              <a:ext cx="4001664" cy="2072976"/>
            </a:xfrm>
            <a:custGeom>
              <a:avLst/>
              <a:gdLst/>
              <a:ahLst/>
              <a:cxnLst/>
              <a:rect l="l" t="t" r="r" b="b"/>
              <a:pathLst>
                <a:path w="4001664" h="2072976">
                  <a:moveTo>
                    <a:pt x="25987" y="0"/>
                  </a:moveTo>
                  <a:lnTo>
                    <a:pt x="3975677" y="0"/>
                  </a:lnTo>
                  <a:cubicBezTo>
                    <a:pt x="3982569" y="0"/>
                    <a:pt x="3989179" y="2738"/>
                    <a:pt x="3994053" y="7611"/>
                  </a:cubicBezTo>
                  <a:cubicBezTo>
                    <a:pt x="3998926" y="12485"/>
                    <a:pt x="4001664" y="19095"/>
                    <a:pt x="4001664" y="25987"/>
                  </a:cubicBezTo>
                  <a:lnTo>
                    <a:pt x="4001664" y="2046989"/>
                  </a:lnTo>
                  <a:cubicBezTo>
                    <a:pt x="4001664" y="2061341"/>
                    <a:pt x="3990029" y="2072976"/>
                    <a:pt x="3975677" y="2072976"/>
                  </a:cubicBezTo>
                  <a:lnTo>
                    <a:pt x="25987" y="2072976"/>
                  </a:lnTo>
                  <a:cubicBezTo>
                    <a:pt x="11635" y="2072976"/>
                    <a:pt x="0" y="2061341"/>
                    <a:pt x="0" y="2046989"/>
                  </a:cubicBezTo>
                  <a:lnTo>
                    <a:pt x="0" y="25987"/>
                  </a:lnTo>
                  <a:cubicBezTo>
                    <a:pt x="0" y="11635"/>
                    <a:pt x="11635" y="0"/>
                    <a:pt x="25987" y="0"/>
                  </a:cubicBezTo>
                  <a:close/>
                </a:path>
              </a:pathLst>
            </a:custGeom>
            <a:solidFill>
              <a:schemeClr val="tx2"/>
            </a:solidFill>
          </p:spPr>
          <p:txBody>
            <a:bodyPr/>
            <a:lstStyle/>
            <a:p>
              <a:endParaRPr lang="en-IN" sz="1600" dirty="0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F94FF94C-4534-1422-9145-4424B2AFA0B2}"/>
                </a:ext>
              </a:extLst>
            </p:cNvPr>
            <p:cNvSpPr txBox="1"/>
            <p:nvPr/>
          </p:nvSpPr>
          <p:spPr>
            <a:xfrm>
              <a:off x="0" y="-38100"/>
              <a:ext cx="4001664" cy="21110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 sz="1600"/>
            </a:p>
          </p:txBody>
        </p:sp>
      </p:grpSp>
      <p:sp>
        <p:nvSpPr>
          <p:cNvPr id="8" name="Freeform 8">
            <a:extLst>
              <a:ext uri="{FF2B5EF4-FFF2-40B4-BE49-F238E27FC236}">
                <a16:creationId xmlns:a16="http://schemas.microsoft.com/office/drawing/2014/main" id="{D8D94532-E3F9-6662-6D6A-01E2DFF5DBEE}"/>
              </a:ext>
            </a:extLst>
          </p:cNvPr>
          <p:cNvSpPr/>
          <p:nvPr/>
        </p:nvSpPr>
        <p:spPr>
          <a:xfrm flipH="1">
            <a:off x="15426753" y="296255"/>
            <a:ext cx="2447408" cy="1125808"/>
          </a:xfrm>
          <a:custGeom>
            <a:avLst/>
            <a:gdLst/>
            <a:ahLst/>
            <a:cxnLst/>
            <a:rect l="l" t="t" r="r" b="b"/>
            <a:pathLst>
              <a:path w="2447408" h="1125808">
                <a:moveTo>
                  <a:pt x="2447408" y="0"/>
                </a:moveTo>
                <a:lnTo>
                  <a:pt x="0" y="0"/>
                </a:lnTo>
                <a:lnTo>
                  <a:pt x="0" y="1125808"/>
                </a:lnTo>
                <a:lnTo>
                  <a:pt x="2447408" y="1125808"/>
                </a:lnTo>
                <a:lnTo>
                  <a:pt x="244740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sz="1600"/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A9F6A4B7-6A2F-A2B5-E41C-82FBA4514F4C}"/>
              </a:ext>
            </a:extLst>
          </p:cNvPr>
          <p:cNvSpPr/>
          <p:nvPr/>
        </p:nvSpPr>
        <p:spPr>
          <a:xfrm flipH="1" flipV="1">
            <a:off x="12422417" y="6553953"/>
            <a:ext cx="5521195" cy="3266476"/>
          </a:xfrm>
          <a:custGeom>
            <a:avLst/>
            <a:gdLst/>
            <a:ahLst/>
            <a:cxnLst/>
            <a:rect l="l" t="t" r="r" b="b"/>
            <a:pathLst>
              <a:path w="5521195" h="3266476">
                <a:moveTo>
                  <a:pt x="5521194" y="3266476"/>
                </a:moveTo>
                <a:lnTo>
                  <a:pt x="0" y="3266476"/>
                </a:lnTo>
                <a:lnTo>
                  <a:pt x="0" y="0"/>
                </a:lnTo>
                <a:lnTo>
                  <a:pt x="5521194" y="0"/>
                </a:lnTo>
                <a:lnTo>
                  <a:pt x="5521194" y="3266476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sz="160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28CF93E-DA0C-98F9-0093-52A2DB05F757}"/>
              </a:ext>
            </a:extLst>
          </p:cNvPr>
          <p:cNvGrpSpPr/>
          <p:nvPr/>
        </p:nvGrpSpPr>
        <p:grpSpPr>
          <a:xfrm>
            <a:off x="6142040" y="2767503"/>
            <a:ext cx="5355777" cy="1492160"/>
            <a:chOff x="322655" y="6965694"/>
            <a:chExt cx="7336068" cy="1966073"/>
          </a:xfrm>
        </p:grpSpPr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065BFDE0-61D5-67D1-F886-6931B2222140}"/>
                </a:ext>
              </a:extLst>
            </p:cNvPr>
            <p:cNvSpPr/>
            <p:nvPr/>
          </p:nvSpPr>
          <p:spPr>
            <a:xfrm>
              <a:off x="322655" y="6965694"/>
              <a:ext cx="7336068" cy="1966073"/>
            </a:xfrm>
            <a:custGeom>
              <a:avLst/>
              <a:gdLst/>
              <a:ahLst/>
              <a:cxnLst/>
              <a:rect l="l" t="t" r="r" b="b"/>
              <a:pathLst>
                <a:path w="9674847" h="2245371">
                  <a:moveTo>
                    <a:pt x="0" y="0"/>
                  </a:moveTo>
                  <a:lnTo>
                    <a:pt x="9674847" y="0"/>
                  </a:lnTo>
                  <a:lnTo>
                    <a:pt x="9674847" y="2245370"/>
                  </a:lnTo>
                  <a:lnTo>
                    <a:pt x="0" y="22453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32CC7C17-E30C-E6CF-8897-2468EA821984}"/>
                </a:ext>
              </a:extLst>
            </p:cNvPr>
            <p:cNvSpPr/>
            <p:nvPr/>
          </p:nvSpPr>
          <p:spPr>
            <a:xfrm>
              <a:off x="1247489" y="7035027"/>
              <a:ext cx="5486401" cy="1336863"/>
            </a:xfrm>
            <a:prstGeom prst="round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  <a:latin typeface="ADLaM Display" panose="02010000000000000000" pitchFamily="2" charset="0"/>
                  <a:ea typeface="ADLaM Display" panose="02010000000000000000" pitchFamily="2" charset="0"/>
                  <a:cs typeface="ADLaM Display" panose="02010000000000000000" pitchFamily="2" charset="0"/>
                </a:rPr>
                <a:t>CONGRATULATIONS</a:t>
              </a:r>
              <a:endParaRPr lang="en-IN" sz="2000" dirty="0">
                <a:solidFill>
                  <a:schemeClr val="tx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endParaRPr>
            </a:p>
          </p:txBody>
        </p:sp>
      </p:grpSp>
      <p:sp>
        <p:nvSpPr>
          <p:cNvPr id="19" name="TextBox 13">
            <a:extLst>
              <a:ext uri="{FF2B5EF4-FFF2-40B4-BE49-F238E27FC236}">
                <a16:creationId xmlns:a16="http://schemas.microsoft.com/office/drawing/2014/main" id="{DAE4FF12-5780-EDFC-9568-70C12CB7E763}"/>
              </a:ext>
            </a:extLst>
          </p:cNvPr>
          <p:cNvSpPr txBox="1"/>
          <p:nvPr/>
        </p:nvSpPr>
        <p:spPr>
          <a:xfrm>
            <a:off x="4834376" y="330523"/>
            <a:ext cx="8025350" cy="23391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7200" b="1" dirty="0">
                <a:solidFill>
                  <a:srgbClr val="FFFF00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HOCKEY</a:t>
            </a:r>
          </a:p>
          <a:p>
            <a:pPr algn="ctr"/>
            <a:r>
              <a:rPr lang="en-US" sz="4000" dirty="0">
                <a:solidFill>
                  <a:srgbClr val="FFFFFF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  <a:sym typeface="Bebas Neue Cyrillic"/>
              </a:rPr>
              <a:t>CBSE WEST ZONE</a:t>
            </a:r>
          </a:p>
          <a:p>
            <a:pPr algn="ctr"/>
            <a:r>
              <a:rPr lang="en-US" sz="4000" dirty="0">
                <a:solidFill>
                  <a:srgbClr val="FFFFFF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  <a:sym typeface="Bebas Neue Cyrillic"/>
              </a:rPr>
              <a:t>UNDER-14 &amp; 17 GIRLS (2025-26)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60E3584-C399-F367-59F2-FEF3B7537D10}"/>
              </a:ext>
            </a:extLst>
          </p:cNvPr>
          <p:cNvGrpSpPr/>
          <p:nvPr/>
        </p:nvGrpSpPr>
        <p:grpSpPr>
          <a:xfrm>
            <a:off x="490172" y="4138279"/>
            <a:ext cx="17390772" cy="3397928"/>
            <a:chOff x="306934" y="6264388"/>
            <a:chExt cx="17390772" cy="3397928"/>
          </a:xfrm>
        </p:grpSpPr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B67A298F-3F32-A9BC-890D-8F453929F81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161127" y="6348913"/>
              <a:ext cx="2288128" cy="2241997"/>
            </a:xfrm>
            <a:prstGeom prst="ellipse">
              <a:avLst/>
            </a:prstGeom>
            <a:ln w="63500" cap="rnd">
              <a:solidFill>
                <a:srgbClr val="FFFF00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8975982C-96D3-5A08-6062-B07C9D8AA169}"/>
                </a:ext>
              </a:extLst>
            </p:cNvPr>
            <p:cNvGrpSpPr/>
            <p:nvPr/>
          </p:nvGrpSpPr>
          <p:grpSpPr>
            <a:xfrm>
              <a:off x="306934" y="6264388"/>
              <a:ext cx="17390772" cy="3397928"/>
              <a:chOff x="306934" y="6264388"/>
              <a:chExt cx="17390772" cy="3397928"/>
            </a:xfrm>
          </p:grpSpPr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9699EE67-D337-875B-84EA-7A78EBC0AE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3555" y="6264388"/>
                <a:ext cx="2260568" cy="2123574"/>
              </a:xfrm>
              <a:prstGeom prst="ellipse">
                <a:avLst/>
              </a:prstGeom>
              <a:ln w="63500" cap="rnd">
                <a:solidFill>
                  <a:srgbClr val="FFFF00"/>
                </a:solidFill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55A1BD1-B728-A4CA-79C5-C365D559FBBB}"/>
                  </a:ext>
                </a:extLst>
              </p:cNvPr>
              <p:cNvSpPr txBox="1"/>
              <p:nvPr/>
            </p:nvSpPr>
            <p:spPr>
              <a:xfrm>
                <a:off x="306934" y="8741817"/>
                <a:ext cx="2514600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3200" dirty="0">
                    <a:solidFill>
                      <a:srgbClr val="FFFFFF"/>
                    </a:solidFill>
                    <a:latin typeface="Arial Rounded MT Bold" panose="020F0704030504030204" pitchFamily="34" charset="0"/>
                    <a:ea typeface="Bebas Neue Cyrillic"/>
                    <a:cs typeface="Bebas Neue Cyrillic"/>
                    <a:sym typeface="Bebas Neue Cyrillic"/>
                  </a:rPr>
                  <a:t>DIMPLE</a:t>
                </a:r>
              </a:p>
            </p:txBody>
          </p:sp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986B0884-2912-1EC6-D40D-97BE8719ED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46477" y="6264389"/>
                <a:ext cx="2260568" cy="2196244"/>
              </a:xfrm>
              <a:prstGeom prst="ellipse">
                <a:avLst/>
              </a:prstGeom>
              <a:ln w="63500" cap="rnd">
                <a:solidFill>
                  <a:srgbClr val="FFFF00"/>
                </a:solidFill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8A11A31-8F56-B070-66F9-193AB32D36F9}"/>
                  </a:ext>
                </a:extLst>
              </p:cNvPr>
              <p:cNvSpPr txBox="1"/>
              <p:nvPr/>
            </p:nvSpPr>
            <p:spPr>
              <a:xfrm>
                <a:off x="1800244" y="8741817"/>
                <a:ext cx="3931382" cy="492443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/>
                <a:r>
                  <a:rPr lang="en-US" sz="3200" dirty="0">
                    <a:solidFill>
                      <a:srgbClr val="FFFFFF"/>
                    </a:solidFill>
                    <a:latin typeface="Arial Rounded MT Bold" panose="020F0704030504030204" pitchFamily="34" charset="0"/>
                    <a:ea typeface="Bebas Neue Cyrillic"/>
                    <a:cs typeface="Bebas Neue Cyrillic"/>
                    <a:sym typeface="Bebas Neue Cyrillic"/>
                  </a:rPr>
                  <a:t>KHUSHI</a:t>
                </a:r>
              </a:p>
            </p:txBody>
          </p:sp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D28B9A4D-ED93-BFB4-8744-A0E8BB89FB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1427408">
                <a:off x="5087924" y="6322090"/>
                <a:ext cx="2369392" cy="2144469"/>
              </a:xfrm>
              <a:prstGeom prst="ellipse">
                <a:avLst/>
              </a:prstGeom>
              <a:ln w="63500" cap="rnd">
                <a:solidFill>
                  <a:srgbClr val="FFFF00"/>
                </a:solidFill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  <p:sp>
            <p:nvSpPr>
              <p:cNvPr id="25" name="TextBox 13">
                <a:extLst>
                  <a:ext uri="{FF2B5EF4-FFF2-40B4-BE49-F238E27FC236}">
                    <a16:creationId xmlns:a16="http://schemas.microsoft.com/office/drawing/2014/main" id="{523E2EDE-35FA-C249-D75E-9DEDCDDC8D69}"/>
                  </a:ext>
                </a:extLst>
              </p:cNvPr>
              <p:cNvSpPr txBox="1"/>
              <p:nvPr/>
            </p:nvSpPr>
            <p:spPr>
              <a:xfrm>
                <a:off x="5107809" y="8826041"/>
                <a:ext cx="2401824" cy="492443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/>
                <a:r>
                  <a:rPr lang="en-US" sz="3200" dirty="0">
                    <a:solidFill>
                      <a:srgbClr val="FFFFFF"/>
                    </a:solidFill>
                    <a:latin typeface="Arial Rounded MT Bold" panose="020F0704030504030204" pitchFamily="34" charset="0"/>
                    <a:ea typeface="Bebas Neue Cyrillic"/>
                    <a:cs typeface="Bebas Neue Cyrillic"/>
                    <a:sym typeface="Bebas Neue Cyrillic"/>
                  </a:rPr>
                  <a:t>UNNATI</a:t>
                </a:r>
              </a:p>
            </p:txBody>
          </p:sp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5A5876B3-E8D3-813D-7456-5D87FBE918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532587" y="6357522"/>
                <a:ext cx="2429550" cy="2149275"/>
              </a:xfrm>
              <a:prstGeom prst="ellipse">
                <a:avLst/>
              </a:prstGeom>
              <a:ln w="63500" cap="rnd">
                <a:solidFill>
                  <a:srgbClr val="FFFF00"/>
                </a:solidFill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  <p:sp>
            <p:nvSpPr>
              <p:cNvPr id="27" name="TextBox 13">
                <a:extLst>
                  <a:ext uri="{FF2B5EF4-FFF2-40B4-BE49-F238E27FC236}">
                    <a16:creationId xmlns:a16="http://schemas.microsoft.com/office/drawing/2014/main" id="{0179BAA4-74AC-AD8B-267F-EF96B504B5F5}"/>
                  </a:ext>
                </a:extLst>
              </p:cNvPr>
              <p:cNvSpPr txBox="1"/>
              <p:nvPr/>
            </p:nvSpPr>
            <p:spPr>
              <a:xfrm>
                <a:off x="7515905" y="8826040"/>
                <a:ext cx="2082904" cy="492443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/>
                <a:r>
                  <a:rPr lang="en-US" sz="3200" dirty="0">
                    <a:solidFill>
                      <a:srgbClr val="FFFFFF"/>
                    </a:solidFill>
                    <a:latin typeface="Arial Rounded MT Bold" panose="020F0704030504030204" pitchFamily="34" charset="0"/>
                    <a:ea typeface="Bebas Neue Cyrillic"/>
                    <a:cs typeface="Bebas Neue Cyrillic"/>
                    <a:sym typeface="Bebas Neue Cyrillic"/>
                  </a:rPr>
                  <a:t>NEHA</a:t>
                </a:r>
              </a:p>
            </p:txBody>
          </p:sp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380661D1-2884-495F-A887-2673DB1A9B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048213" y="6347753"/>
                <a:ext cx="2445397" cy="2159044"/>
              </a:xfrm>
              <a:prstGeom prst="ellipse">
                <a:avLst/>
              </a:prstGeom>
              <a:ln w="63500" cap="rnd">
                <a:solidFill>
                  <a:srgbClr val="FFFF00"/>
                </a:solidFill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  <p:sp>
            <p:nvSpPr>
              <p:cNvPr id="29" name="TextBox 13">
                <a:extLst>
                  <a:ext uri="{FF2B5EF4-FFF2-40B4-BE49-F238E27FC236}">
                    <a16:creationId xmlns:a16="http://schemas.microsoft.com/office/drawing/2014/main" id="{28D32084-83A4-D6BF-48A9-CAB72BE53C66}"/>
                  </a:ext>
                </a:extLst>
              </p:cNvPr>
              <p:cNvSpPr txBox="1"/>
              <p:nvPr/>
            </p:nvSpPr>
            <p:spPr>
              <a:xfrm>
                <a:off x="9495535" y="8763862"/>
                <a:ext cx="3609648" cy="492443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/>
                <a:r>
                  <a:rPr lang="en-US" sz="3200" dirty="0">
                    <a:solidFill>
                      <a:srgbClr val="FFFFFF"/>
                    </a:solidFill>
                    <a:latin typeface="Arial Rounded MT Bold" panose="020F0704030504030204" pitchFamily="34" charset="0"/>
                    <a:ea typeface="Bebas Neue Cyrillic"/>
                    <a:cs typeface="Bebas Neue Cyrillic"/>
                    <a:sym typeface="Bebas Neue Cyrillic"/>
                  </a:rPr>
                  <a:t>AARVI JANGU</a:t>
                </a:r>
              </a:p>
            </p:txBody>
          </p:sp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ACC608F7-A0B5-EECF-C284-867720540B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579686" y="6365616"/>
                <a:ext cx="2495364" cy="2159045"/>
              </a:xfrm>
              <a:prstGeom prst="ellipse">
                <a:avLst/>
              </a:prstGeom>
              <a:ln w="63500" cap="rnd">
                <a:solidFill>
                  <a:srgbClr val="FFFF00"/>
                </a:solidFill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81A273E-BDED-AEB6-9AF1-4DB6C7D453A4}"/>
                  </a:ext>
                </a:extLst>
              </p:cNvPr>
              <p:cNvSpPr txBox="1"/>
              <p:nvPr/>
            </p:nvSpPr>
            <p:spPr>
              <a:xfrm>
                <a:off x="12766380" y="8585098"/>
                <a:ext cx="2121976" cy="10772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3200" dirty="0">
                    <a:solidFill>
                      <a:srgbClr val="FFFFFF"/>
                    </a:solidFill>
                    <a:latin typeface="Arial Rounded MT Bold" panose="020F0704030504030204" pitchFamily="34" charset="0"/>
                    <a:ea typeface="Bebas Neue Cyrillic"/>
                    <a:cs typeface="Bebas Neue Cyrillic"/>
                    <a:sym typeface="Bebas Neue Cyrillic"/>
                  </a:rPr>
                  <a:t>MANVI </a:t>
                </a:r>
              </a:p>
              <a:p>
                <a:pPr algn="ctr"/>
                <a:r>
                  <a:rPr lang="en-US" sz="3200" dirty="0">
                    <a:solidFill>
                      <a:srgbClr val="FFFFFF"/>
                    </a:solidFill>
                    <a:latin typeface="Arial Rounded MT Bold" panose="020F0704030504030204" pitchFamily="34" charset="0"/>
                    <a:ea typeface="Bebas Neue Cyrillic"/>
                    <a:cs typeface="Bebas Neue Cyrillic"/>
                    <a:sym typeface="Bebas Neue Cyrillic"/>
                  </a:rPr>
                  <a:t>NEHRA</a:t>
                </a:r>
              </a:p>
            </p:txBody>
          </p:sp>
          <p:sp>
            <p:nvSpPr>
              <p:cNvPr id="34" name="TextBox 13">
                <a:extLst>
                  <a:ext uri="{FF2B5EF4-FFF2-40B4-BE49-F238E27FC236}">
                    <a16:creationId xmlns:a16="http://schemas.microsoft.com/office/drawing/2014/main" id="{95E30B52-A85E-72D4-C6A2-B5592B64FC3D}"/>
                  </a:ext>
                </a:extLst>
              </p:cNvPr>
              <p:cNvSpPr txBox="1"/>
              <p:nvPr/>
            </p:nvSpPr>
            <p:spPr>
              <a:xfrm>
                <a:off x="14881494" y="8631264"/>
                <a:ext cx="2816212" cy="984885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/>
                <a:r>
                  <a:rPr lang="en-US" sz="3200" dirty="0">
                    <a:solidFill>
                      <a:srgbClr val="FFFFFF"/>
                    </a:solidFill>
                    <a:latin typeface="Arial Rounded MT Bold" panose="020F0704030504030204" pitchFamily="34" charset="0"/>
                    <a:ea typeface="Bebas Neue Cyrillic"/>
                    <a:cs typeface="Bebas Neue Cyrillic"/>
                    <a:sym typeface="Bebas Neue Cyrillic"/>
                  </a:rPr>
                  <a:t>RIYA </a:t>
                </a:r>
              </a:p>
              <a:p>
                <a:pPr algn="ctr"/>
                <a:r>
                  <a:rPr lang="en-US" sz="3200" dirty="0">
                    <a:solidFill>
                      <a:srgbClr val="FFFFFF"/>
                    </a:solidFill>
                    <a:latin typeface="Arial Rounded MT Bold" panose="020F0704030504030204" pitchFamily="34" charset="0"/>
                    <a:ea typeface="Bebas Neue Cyrillic"/>
                    <a:cs typeface="Bebas Neue Cyrillic"/>
                    <a:sym typeface="Bebas Neue Cyrillic"/>
                  </a:rPr>
                  <a:t>KULHAR</a:t>
                </a:r>
              </a:p>
            </p:txBody>
          </p:sp>
        </p:grp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D4F898AC-C1E8-6187-B9DD-8169125269CD}"/>
              </a:ext>
            </a:extLst>
          </p:cNvPr>
          <p:cNvSpPr txBox="1"/>
          <p:nvPr/>
        </p:nvSpPr>
        <p:spPr>
          <a:xfrm>
            <a:off x="551974" y="7877356"/>
            <a:ext cx="451769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solidFill>
                  <a:srgbClr val="FFFF00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  <a:sym typeface="Bebas Neue Cyrillic"/>
              </a:rPr>
              <a:t>CBSE WEST ZONE </a:t>
            </a:r>
          </a:p>
          <a:p>
            <a:pPr algn="ctr"/>
            <a:r>
              <a:rPr lang="en-US" sz="4000" b="1" dirty="0">
                <a:solidFill>
                  <a:srgbClr val="FFFF00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  <a:sym typeface="Bebas Neue Cyrillic"/>
              </a:rPr>
              <a:t>SILVER MEDAL</a:t>
            </a:r>
            <a:endParaRPr lang="en-IN" sz="4000" b="1" dirty="0">
              <a:solidFill>
                <a:srgbClr val="FFFF00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0156E86-9B06-531D-E18D-5EF14E583E40}"/>
              </a:ext>
            </a:extLst>
          </p:cNvPr>
          <p:cNvSpPr txBox="1"/>
          <p:nvPr/>
        </p:nvSpPr>
        <p:spPr>
          <a:xfrm>
            <a:off x="12961722" y="7621928"/>
            <a:ext cx="4517695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solidFill>
                  <a:srgbClr val="FFFF00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  <a:sym typeface="Bebas Neue Cyrillic"/>
              </a:rPr>
              <a:t>SGFI DISTRICT GOLD &amp; SILVER MEDAL &amp;</a:t>
            </a:r>
            <a:endParaRPr lang="en-IN" sz="4000" b="1" dirty="0">
              <a:solidFill>
                <a:srgbClr val="FFFF00"/>
              </a:solidFill>
            </a:endParaRPr>
          </a:p>
        </p:txBody>
      </p:sp>
      <p:pic>
        <p:nvPicPr>
          <p:cNvPr id="13" name="Picture 15">
            <a:extLst>
              <a:ext uri="{FF2B5EF4-FFF2-40B4-BE49-F238E27FC236}">
                <a16:creationId xmlns:a16="http://schemas.microsoft.com/office/drawing/2014/main" id="{C7726561-46AB-8020-77F3-D14EF7877FB7}"/>
              </a:ext>
            </a:extLst>
          </p:cNvPr>
          <p:cNvPicPr>
            <a:picLocks noChangeAspect="1"/>
          </p:cNvPicPr>
          <p:nvPr/>
        </p:nvPicPr>
        <p:blipFill>
          <a:blip r:embed="rId14"/>
          <a:srcRect/>
          <a:stretch>
            <a:fillRect/>
          </a:stretch>
        </p:blipFill>
        <p:spPr>
          <a:xfrm>
            <a:off x="5391195" y="624246"/>
            <a:ext cx="7009426" cy="700942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CA2336A-EBEA-89DA-14C8-A625082E0E32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679" y="296255"/>
            <a:ext cx="1786033" cy="1535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992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EE0A75-F96D-5008-F990-A3D54C501B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E1BBADA2-4849-FD7A-514A-FDFFED1ACBD5}"/>
              </a:ext>
            </a:extLst>
          </p:cNvPr>
          <p:cNvGrpSpPr/>
          <p:nvPr/>
        </p:nvGrpSpPr>
        <p:grpSpPr>
          <a:xfrm>
            <a:off x="2204220" y="0"/>
            <a:ext cx="2931209" cy="10287000"/>
            <a:chOff x="0" y="0"/>
            <a:chExt cx="772006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2BB18322-4DDC-D9D3-F73E-B184E86CD4BB}"/>
                </a:ext>
              </a:extLst>
            </p:cNvPr>
            <p:cNvSpPr/>
            <p:nvPr/>
          </p:nvSpPr>
          <p:spPr>
            <a:xfrm>
              <a:off x="0" y="0"/>
              <a:ext cx="772006" cy="2709333"/>
            </a:xfrm>
            <a:custGeom>
              <a:avLst/>
              <a:gdLst/>
              <a:ahLst/>
              <a:cxnLst/>
              <a:rect l="l" t="t" r="r" b="b"/>
              <a:pathLst>
                <a:path w="772006" h="2709333">
                  <a:moveTo>
                    <a:pt x="0" y="0"/>
                  </a:moveTo>
                  <a:lnTo>
                    <a:pt x="772006" y="0"/>
                  </a:lnTo>
                  <a:lnTo>
                    <a:pt x="77200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D230"/>
            </a:solidFill>
          </p:spPr>
          <p:txBody>
            <a:bodyPr/>
            <a:lstStyle/>
            <a:p>
              <a:endParaRPr lang="en-IN" sz="1600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36A545BA-D238-A203-D34D-4351FF46E2BF}"/>
                </a:ext>
              </a:extLst>
            </p:cNvPr>
            <p:cNvSpPr txBox="1"/>
            <p:nvPr/>
          </p:nvSpPr>
          <p:spPr>
            <a:xfrm>
              <a:off x="0" y="-38100"/>
              <a:ext cx="772006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sz="1600"/>
            </a:p>
          </p:txBody>
        </p:sp>
      </p:grpSp>
      <p:sp>
        <p:nvSpPr>
          <p:cNvPr id="6" name="Freeform 6">
            <a:extLst>
              <a:ext uri="{FF2B5EF4-FFF2-40B4-BE49-F238E27FC236}">
                <a16:creationId xmlns:a16="http://schemas.microsoft.com/office/drawing/2014/main" id="{0206876D-E9D2-8FC8-DA86-A55FA94AB129}"/>
              </a:ext>
            </a:extLst>
          </p:cNvPr>
          <p:cNvSpPr/>
          <p:nvPr/>
        </p:nvSpPr>
        <p:spPr>
          <a:xfrm>
            <a:off x="121697" y="82808"/>
            <a:ext cx="17753757" cy="9907937"/>
          </a:xfrm>
          <a:custGeom>
            <a:avLst/>
            <a:gdLst/>
            <a:ahLst/>
            <a:cxnLst/>
            <a:rect l="l" t="t" r="r" b="b"/>
            <a:pathLst>
              <a:path w="4001664" h="2072976">
                <a:moveTo>
                  <a:pt x="25987" y="0"/>
                </a:moveTo>
                <a:lnTo>
                  <a:pt x="3975677" y="0"/>
                </a:lnTo>
                <a:cubicBezTo>
                  <a:pt x="3982569" y="0"/>
                  <a:pt x="3989179" y="2738"/>
                  <a:pt x="3994053" y="7611"/>
                </a:cubicBezTo>
                <a:cubicBezTo>
                  <a:pt x="3998926" y="12485"/>
                  <a:pt x="4001664" y="19095"/>
                  <a:pt x="4001664" y="25987"/>
                </a:cubicBezTo>
                <a:lnTo>
                  <a:pt x="4001664" y="2046989"/>
                </a:lnTo>
                <a:cubicBezTo>
                  <a:pt x="4001664" y="2061341"/>
                  <a:pt x="3990029" y="2072976"/>
                  <a:pt x="3975677" y="2072976"/>
                </a:cubicBezTo>
                <a:lnTo>
                  <a:pt x="25987" y="2072976"/>
                </a:lnTo>
                <a:cubicBezTo>
                  <a:pt x="11635" y="2072976"/>
                  <a:pt x="0" y="2061341"/>
                  <a:pt x="0" y="2046989"/>
                </a:cubicBezTo>
                <a:lnTo>
                  <a:pt x="0" y="25987"/>
                </a:lnTo>
                <a:cubicBezTo>
                  <a:pt x="0" y="11635"/>
                  <a:pt x="11635" y="0"/>
                  <a:pt x="25987" y="0"/>
                </a:cubicBezTo>
                <a:close/>
              </a:path>
            </a:pathLst>
          </a:custGeom>
          <a:solidFill>
            <a:schemeClr val="tx2"/>
          </a:solidFill>
        </p:spPr>
        <p:txBody>
          <a:bodyPr/>
          <a:lstStyle/>
          <a:p>
            <a:endParaRPr lang="en-IN" sz="1600" dirty="0"/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96E60CCB-AF75-A8B6-A6A8-9E0883E7D8D7}"/>
              </a:ext>
            </a:extLst>
          </p:cNvPr>
          <p:cNvSpPr txBox="1"/>
          <p:nvPr/>
        </p:nvSpPr>
        <p:spPr>
          <a:xfrm>
            <a:off x="306934" y="-84224"/>
            <a:ext cx="17753757" cy="10090039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endParaRPr sz="1600"/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CEB9AE5A-09D2-3DB5-E8FC-B0C68A642232}"/>
              </a:ext>
            </a:extLst>
          </p:cNvPr>
          <p:cNvSpPr/>
          <p:nvPr/>
        </p:nvSpPr>
        <p:spPr>
          <a:xfrm flipH="1">
            <a:off x="15426753" y="296255"/>
            <a:ext cx="2447408" cy="1125808"/>
          </a:xfrm>
          <a:custGeom>
            <a:avLst/>
            <a:gdLst/>
            <a:ahLst/>
            <a:cxnLst/>
            <a:rect l="l" t="t" r="r" b="b"/>
            <a:pathLst>
              <a:path w="2447408" h="1125808">
                <a:moveTo>
                  <a:pt x="2447408" y="0"/>
                </a:moveTo>
                <a:lnTo>
                  <a:pt x="0" y="0"/>
                </a:lnTo>
                <a:lnTo>
                  <a:pt x="0" y="1125808"/>
                </a:lnTo>
                <a:lnTo>
                  <a:pt x="2447408" y="1125808"/>
                </a:lnTo>
                <a:lnTo>
                  <a:pt x="244740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sz="1600"/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A6EAC721-2C84-D099-1A68-BE8D0FCA638B}"/>
              </a:ext>
            </a:extLst>
          </p:cNvPr>
          <p:cNvSpPr/>
          <p:nvPr/>
        </p:nvSpPr>
        <p:spPr>
          <a:xfrm flipH="1" flipV="1">
            <a:off x="12576950" y="6707270"/>
            <a:ext cx="5521195" cy="3266476"/>
          </a:xfrm>
          <a:custGeom>
            <a:avLst/>
            <a:gdLst/>
            <a:ahLst/>
            <a:cxnLst/>
            <a:rect l="l" t="t" r="r" b="b"/>
            <a:pathLst>
              <a:path w="5521195" h="3266476">
                <a:moveTo>
                  <a:pt x="5521194" y="3266476"/>
                </a:moveTo>
                <a:lnTo>
                  <a:pt x="0" y="3266476"/>
                </a:lnTo>
                <a:lnTo>
                  <a:pt x="0" y="0"/>
                </a:lnTo>
                <a:lnTo>
                  <a:pt x="5521194" y="0"/>
                </a:lnTo>
                <a:lnTo>
                  <a:pt x="5521194" y="3266476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sz="160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E7CEEED-FD40-F78D-470E-4F049BA59FA3}"/>
              </a:ext>
            </a:extLst>
          </p:cNvPr>
          <p:cNvGrpSpPr/>
          <p:nvPr/>
        </p:nvGrpSpPr>
        <p:grpSpPr>
          <a:xfrm>
            <a:off x="6318545" y="2710128"/>
            <a:ext cx="5355777" cy="1492160"/>
            <a:chOff x="322655" y="6965694"/>
            <a:chExt cx="7336068" cy="1966073"/>
          </a:xfrm>
        </p:grpSpPr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2951B437-792F-A813-3471-E59FB62FEF8C}"/>
                </a:ext>
              </a:extLst>
            </p:cNvPr>
            <p:cNvSpPr/>
            <p:nvPr/>
          </p:nvSpPr>
          <p:spPr>
            <a:xfrm>
              <a:off x="322655" y="6965694"/>
              <a:ext cx="7336068" cy="1966073"/>
            </a:xfrm>
            <a:custGeom>
              <a:avLst/>
              <a:gdLst/>
              <a:ahLst/>
              <a:cxnLst/>
              <a:rect l="l" t="t" r="r" b="b"/>
              <a:pathLst>
                <a:path w="9674847" h="2245371">
                  <a:moveTo>
                    <a:pt x="0" y="0"/>
                  </a:moveTo>
                  <a:lnTo>
                    <a:pt x="9674847" y="0"/>
                  </a:lnTo>
                  <a:lnTo>
                    <a:pt x="9674847" y="2245370"/>
                  </a:lnTo>
                  <a:lnTo>
                    <a:pt x="0" y="22453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A2B00B20-4617-D3B8-1FE3-B0322AE0C766}"/>
                </a:ext>
              </a:extLst>
            </p:cNvPr>
            <p:cNvSpPr/>
            <p:nvPr/>
          </p:nvSpPr>
          <p:spPr>
            <a:xfrm>
              <a:off x="1247489" y="7035028"/>
              <a:ext cx="5486400" cy="1336863"/>
            </a:xfrm>
            <a:prstGeom prst="round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  <a:latin typeface="ADLaM Display" panose="02010000000000000000" pitchFamily="2" charset="0"/>
                  <a:ea typeface="ADLaM Display" panose="02010000000000000000" pitchFamily="2" charset="0"/>
                  <a:cs typeface="ADLaM Display" panose="02010000000000000000" pitchFamily="2" charset="0"/>
                </a:rPr>
                <a:t>CONGRATULATIONS</a:t>
              </a:r>
              <a:endParaRPr lang="en-IN" sz="2000" dirty="0">
                <a:solidFill>
                  <a:schemeClr val="tx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endParaRPr>
            </a:p>
          </p:txBody>
        </p:sp>
      </p:grpSp>
      <p:sp>
        <p:nvSpPr>
          <p:cNvPr id="19" name="TextBox 13">
            <a:extLst>
              <a:ext uri="{FF2B5EF4-FFF2-40B4-BE49-F238E27FC236}">
                <a16:creationId xmlns:a16="http://schemas.microsoft.com/office/drawing/2014/main" id="{ED1081CA-78B8-F97B-2979-4AB359A32243}"/>
              </a:ext>
            </a:extLst>
          </p:cNvPr>
          <p:cNvSpPr txBox="1"/>
          <p:nvPr/>
        </p:nvSpPr>
        <p:spPr>
          <a:xfrm>
            <a:off x="4648199" y="296255"/>
            <a:ext cx="8669389" cy="23391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7200" b="1" dirty="0">
                <a:solidFill>
                  <a:srgbClr val="FFFF00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HOCKEY</a:t>
            </a:r>
          </a:p>
          <a:p>
            <a:pPr algn="ctr"/>
            <a:r>
              <a:rPr lang="en-US" sz="4000" dirty="0">
                <a:solidFill>
                  <a:srgbClr val="FFFFFF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  <a:sym typeface="Bebas Neue Cyrillic"/>
              </a:rPr>
              <a:t>CBSE WEST ZONE/SGFI</a:t>
            </a:r>
          </a:p>
          <a:p>
            <a:pPr algn="ctr"/>
            <a:r>
              <a:rPr lang="en-US" sz="4000" dirty="0">
                <a:solidFill>
                  <a:srgbClr val="FFFFFF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  <a:sym typeface="Bebas Neue Cyrillic"/>
              </a:rPr>
              <a:t>UNDER-14 GIRLS &amp; BOYS (2025-26)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F53E439-4DAA-EA60-F29C-B023ACBCD87F}"/>
              </a:ext>
            </a:extLst>
          </p:cNvPr>
          <p:cNvGrpSpPr/>
          <p:nvPr/>
        </p:nvGrpSpPr>
        <p:grpSpPr>
          <a:xfrm>
            <a:off x="227309" y="4285096"/>
            <a:ext cx="17601300" cy="3256042"/>
            <a:chOff x="344388" y="6335908"/>
            <a:chExt cx="17601300" cy="3256042"/>
          </a:xfrm>
        </p:grpSpPr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2C45372F-F517-15EF-6A12-E7CF2F7BF83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419778" y="6578219"/>
              <a:ext cx="2525910" cy="2249605"/>
            </a:xfrm>
            <a:prstGeom prst="ellipse">
              <a:avLst/>
            </a:prstGeom>
            <a:ln w="63500" cap="rnd">
              <a:solidFill>
                <a:srgbClr val="FFFF00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44BF4A1B-D9C0-084E-1EA2-8DB5AC6BB4CD}"/>
                </a:ext>
              </a:extLst>
            </p:cNvPr>
            <p:cNvGrpSpPr/>
            <p:nvPr/>
          </p:nvGrpSpPr>
          <p:grpSpPr>
            <a:xfrm>
              <a:off x="344388" y="6335908"/>
              <a:ext cx="17284941" cy="3256042"/>
              <a:chOff x="344388" y="6335908"/>
              <a:chExt cx="17284941" cy="3256042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5FF95C36-DC86-7713-C74C-54A143EC525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1401559">
                <a:off x="364688" y="6335908"/>
                <a:ext cx="2405651" cy="2071613"/>
              </a:xfrm>
              <a:prstGeom prst="ellipse">
                <a:avLst/>
              </a:prstGeom>
              <a:ln w="63500" cap="rnd">
                <a:solidFill>
                  <a:srgbClr val="FFFF00"/>
                </a:solidFill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  <p:sp>
            <p:nvSpPr>
              <p:cNvPr id="12" name="TextBox 13">
                <a:extLst>
                  <a:ext uri="{FF2B5EF4-FFF2-40B4-BE49-F238E27FC236}">
                    <a16:creationId xmlns:a16="http://schemas.microsoft.com/office/drawing/2014/main" id="{2E38C009-37C5-D617-D76A-0A588FD93B3E}"/>
                  </a:ext>
                </a:extLst>
              </p:cNvPr>
              <p:cNvSpPr txBox="1"/>
              <p:nvPr/>
            </p:nvSpPr>
            <p:spPr>
              <a:xfrm>
                <a:off x="344388" y="8559414"/>
                <a:ext cx="2395566" cy="861774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/>
                <a:r>
                  <a:rPr lang="en-US" sz="2800" dirty="0">
                    <a:solidFill>
                      <a:srgbClr val="FFFFFF"/>
                    </a:solidFill>
                    <a:latin typeface="Arial Rounded MT Bold" panose="020F0704030504030204" pitchFamily="34" charset="0"/>
                    <a:ea typeface="Bebas Neue Cyrillic"/>
                    <a:cs typeface="Bebas Neue Cyrillic"/>
                    <a:sym typeface="Bebas Neue Cyrillic"/>
                  </a:rPr>
                  <a:t>MANSHI </a:t>
                </a:r>
              </a:p>
              <a:p>
                <a:pPr algn="ctr"/>
                <a:r>
                  <a:rPr lang="en-US" sz="2800" dirty="0">
                    <a:solidFill>
                      <a:srgbClr val="FFFFFF"/>
                    </a:solidFill>
                    <a:latin typeface="Arial Rounded MT Bold" panose="020F0704030504030204" pitchFamily="34" charset="0"/>
                    <a:ea typeface="Bebas Neue Cyrillic"/>
                    <a:cs typeface="Bebas Neue Cyrillic"/>
                    <a:sym typeface="Bebas Neue Cyrillic"/>
                  </a:rPr>
                  <a:t>KULHAR</a:t>
                </a:r>
              </a:p>
            </p:txBody>
          </p:sp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FDEFC1C2-57DA-C9F7-7F7B-703591821D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10643" y="6416997"/>
                <a:ext cx="2324352" cy="2082971"/>
              </a:xfrm>
              <a:prstGeom prst="ellipse">
                <a:avLst/>
              </a:prstGeom>
              <a:ln w="63500" cap="rnd">
                <a:solidFill>
                  <a:srgbClr val="FFFF00"/>
                </a:solidFill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  <p:sp>
            <p:nvSpPr>
              <p:cNvPr id="17" name="TextBox 13">
                <a:extLst>
                  <a:ext uri="{FF2B5EF4-FFF2-40B4-BE49-F238E27FC236}">
                    <a16:creationId xmlns:a16="http://schemas.microsoft.com/office/drawing/2014/main" id="{C1169473-E1D3-7BA4-E255-41C3A0C33938}"/>
                  </a:ext>
                </a:extLst>
              </p:cNvPr>
              <p:cNvSpPr txBox="1"/>
              <p:nvPr/>
            </p:nvSpPr>
            <p:spPr>
              <a:xfrm>
                <a:off x="3335102" y="8637450"/>
                <a:ext cx="1511445" cy="430887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/>
                <a:r>
                  <a:rPr lang="en-US" sz="2800" dirty="0">
                    <a:solidFill>
                      <a:srgbClr val="FFFFFF"/>
                    </a:solidFill>
                    <a:latin typeface="Arial Rounded MT Bold" panose="020F0704030504030204" pitchFamily="34" charset="0"/>
                    <a:ea typeface="Bebas Neue Cyrillic"/>
                    <a:cs typeface="Bebas Neue Cyrillic"/>
                    <a:sym typeface="Bebas Neue Cyrillic"/>
                  </a:rPr>
                  <a:t>PARIN</a:t>
                </a:r>
              </a:p>
            </p:txBody>
          </p:sp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8FECAA9E-47D0-FD3A-96CE-30AD773657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69804" y="6392218"/>
                <a:ext cx="2395742" cy="2082972"/>
              </a:xfrm>
              <a:prstGeom prst="ellipse">
                <a:avLst/>
              </a:prstGeom>
              <a:ln w="63500" cap="rnd">
                <a:solidFill>
                  <a:srgbClr val="FFFF00"/>
                </a:solidFill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  <p:sp>
            <p:nvSpPr>
              <p:cNvPr id="31" name="TextBox 13">
                <a:extLst>
                  <a:ext uri="{FF2B5EF4-FFF2-40B4-BE49-F238E27FC236}">
                    <a16:creationId xmlns:a16="http://schemas.microsoft.com/office/drawing/2014/main" id="{CFE0EE19-752C-7B44-CEAF-FE713E46532A}"/>
                  </a:ext>
                </a:extLst>
              </p:cNvPr>
              <p:cNvSpPr txBox="1"/>
              <p:nvPr/>
            </p:nvSpPr>
            <p:spPr>
              <a:xfrm>
                <a:off x="5096968" y="8591019"/>
                <a:ext cx="2498982" cy="861774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/>
                <a:r>
                  <a:rPr lang="en-US" sz="2800" dirty="0">
                    <a:solidFill>
                      <a:srgbClr val="FFFFFF"/>
                    </a:solidFill>
                    <a:latin typeface="Arial Rounded MT Bold" panose="020F0704030504030204" pitchFamily="34" charset="0"/>
                    <a:ea typeface="Bebas Neue Cyrillic"/>
                    <a:cs typeface="Bebas Neue Cyrillic"/>
                    <a:sym typeface="Bebas Neue Cyrillic"/>
                  </a:rPr>
                  <a:t>MANSHI</a:t>
                </a:r>
              </a:p>
              <a:p>
                <a:pPr algn="ctr"/>
                <a:r>
                  <a:rPr lang="en-US" sz="2800" dirty="0">
                    <a:solidFill>
                      <a:srgbClr val="FFFFFF"/>
                    </a:solidFill>
                    <a:latin typeface="Arial Rounded MT Bold" panose="020F0704030504030204" pitchFamily="34" charset="0"/>
                    <a:ea typeface="Bebas Neue Cyrillic"/>
                    <a:cs typeface="Bebas Neue Cyrillic"/>
                    <a:sym typeface="Bebas Neue Cyrillic"/>
                  </a:rPr>
                  <a:t> MAHLA</a:t>
                </a:r>
              </a:p>
            </p:txBody>
          </p:sp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C5BAF8A4-0C7E-742A-60E3-9E9F4632AB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65111" y="6498924"/>
                <a:ext cx="2348133" cy="2082972"/>
              </a:xfrm>
              <a:prstGeom prst="ellipse">
                <a:avLst/>
              </a:prstGeom>
              <a:ln w="63500" cap="rnd">
                <a:solidFill>
                  <a:srgbClr val="FFFF00"/>
                </a:solidFill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  <p:sp>
            <p:nvSpPr>
              <p:cNvPr id="36" name="TextBox 13">
                <a:extLst>
                  <a:ext uri="{FF2B5EF4-FFF2-40B4-BE49-F238E27FC236}">
                    <a16:creationId xmlns:a16="http://schemas.microsoft.com/office/drawing/2014/main" id="{E936D8B5-5EAE-FFBE-DC37-31BE5E04D306}"/>
                  </a:ext>
                </a:extLst>
              </p:cNvPr>
              <p:cNvSpPr txBox="1"/>
              <p:nvPr/>
            </p:nvSpPr>
            <p:spPr>
              <a:xfrm>
                <a:off x="7555016" y="8730176"/>
                <a:ext cx="2998138" cy="861774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/>
                <a:r>
                  <a:rPr lang="en-US" sz="2800" dirty="0">
                    <a:solidFill>
                      <a:srgbClr val="FFFFFF"/>
                    </a:solidFill>
                    <a:latin typeface="Arial Rounded MT Bold" panose="020F0704030504030204" pitchFamily="34" charset="0"/>
                    <a:ea typeface="Bebas Neue Cyrillic"/>
                    <a:cs typeface="Bebas Neue Cyrillic"/>
                    <a:sym typeface="Bebas Neue Cyrillic"/>
                  </a:rPr>
                  <a:t>SHRITIMA</a:t>
                </a:r>
              </a:p>
              <a:p>
                <a:pPr algn="ctr"/>
                <a:r>
                  <a:rPr lang="en-US" sz="2800" dirty="0">
                    <a:solidFill>
                      <a:srgbClr val="FFFFFF"/>
                    </a:solidFill>
                    <a:latin typeface="Arial Rounded MT Bold" panose="020F0704030504030204" pitchFamily="34" charset="0"/>
                    <a:ea typeface="Bebas Neue Cyrillic"/>
                    <a:cs typeface="Bebas Neue Cyrillic"/>
                    <a:sym typeface="Bebas Neue Cyrillic"/>
                  </a:rPr>
                  <a:t>SHEKHAWAT</a:t>
                </a:r>
              </a:p>
            </p:txBody>
          </p:sp>
          <p:pic>
            <p:nvPicPr>
              <p:cNvPr id="37" name="Picture 36">
                <a:extLst>
                  <a:ext uri="{FF2B5EF4-FFF2-40B4-BE49-F238E27FC236}">
                    <a16:creationId xmlns:a16="http://schemas.microsoft.com/office/drawing/2014/main" id="{31BF016D-67E0-73C5-4753-E682D2C365F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304419" y="6545465"/>
                <a:ext cx="2406890" cy="2180588"/>
              </a:xfrm>
              <a:prstGeom prst="ellipse">
                <a:avLst/>
              </a:prstGeom>
              <a:ln w="63500" cap="rnd">
                <a:solidFill>
                  <a:srgbClr val="FFFF00"/>
                </a:solidFill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  <p:sp>
            <p:nvSpPr>
              <p:cNvPr id="38" name="TextBox 13">
                <a:extLst>
                  <a:ext uri="{FF2B5EF4-FFF2-40B4-BE49-F238E27FC236}">
                    <a16:creationId xmlns:a16="http://schemas.microsoft.com/office/drawing/2014/main" id="{58A00D1D-7626-BE95-0CB6-0C034713352A}"/>
                  </a:ext>
                </a:extLst>
              </p:cNvPr>
              <p:cNvSpPr txBox="1"/>
              <p:nvPr/>
            </p:nvSpPr>
            <p:spPr>
              <a:xfrm>
                <a:off x="10645390" y="8883671"/>
                <a:ext cx="2151497" cy="430887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/>
                <a:r>
                  <a:rPr lang="en-US" sz="2800" dirty="0">
                    <a:solidFill>
                      <a:srgbClr val="FFFFFF"/>
                    </a:solidFill>
                    <a:latin typeface="Arial Rounded MT Bold" panose="020F0704030504030204" pitchFamily="34" charset="0"/>
                    <a:ea typeface="Bebas Neue Cyrillic"/>
                    <a:cs typeface="Bebas Neue Cyrillic"/>
                    <a:sym typeface="Bebas Neue Cyrillic"/>
                  </a:rPr>
                  <a:t>SRISHTI</a:t>
                </a:r>
              </a:p>
            </p:txBody>
          </p:sp>
          <p:pic>
            <p:nvPicPr>
              <p:cNvPr id="39" name="Picture 38">
                <a:extLst>
                  <a:ext uri="{FF2B5EF4-FFF2-40B4-BE49-F238E27FC236}">
                    <a16:creationId xmlns:a16="http://schemas.microsoft.com/office/drawing/2014/main" id="{E3986FC4-691F-0D9C-7C50-ABEC0BFB3A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814756" y="6476341"/>
                <a:ext cx="2517768" cy="2222452"/>
              </a:xfrm>
              <a:prstGeom prst="ellipse">
                <a:avLst/>
              </a:prstGeom>
              <a:ln w="63500" cap="rnd">
                <a:solidFill>
                  <a:srgbClr val="FFFF00"/>
                </a:solidFill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  <p:sp>
            <p:nvSpPr>
              <p:cNvPr id="40" name="TextBox 13">
                <a:extLst>
                  <a:ext uri="{FF2B5EF4-FFF2-40B4-BE49-F238E27FC236}">
                    <a16:creationId xmlns:a16="http://schemas.microsoft.com/office/drawing/2014/main" id="{92F77533-0062-7A12-930C-AF4AD9F6BF1C}"/>
                  </a:ext>
                </a:extLst>
              </p:cNvPr>
              <p:cNvSpPr txBox="1"/>
              <p:nvPr/>
            </p:nvSpPr>
            <p:spPr>
              <a:xfrm>
                <a:off x="12485397" y="8730176"/>
                <a:ext cx="2871401" cy="861774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/>
                <a:r>
                  <a:rPr lang="en-US" sz="2800" dirty="0">
                    <a:solidFill>
                      <a:srgbClr val="FFFFFF"/>
                    </a:solidFill>
                    <a:latin typeface="Arial Rounded MT Bold" panose="020F0704030504030204" pitchFamily="34" charset="0"/>
                    <a:ea typeface="Bebas Neue Cyrillic"/>
                    <a:cs typeface="Bebas Neue Cyrillic"/>
                    <a:sym typeface="Bebas Neue Cyrillic"/>
                  </a:rPr>
                  <a:t>RAJ </a:t>
                </a:r>
              </a:p>
              <a:p>
                <a:pPr algn="ctr"/>
                <a:r>
                  <a:rPr lang="en-US" sz="2800" dirty="0">
                    <a:solidFill>
                      <a:srgbClr val="FFFFFF"/>
                    </a:solidFill>
                    <a:latin typeface="Arial Rounded MT Bold" panose="020F0704030504030204" pitchFamily="34" charset="0"/>
                    <a:ea typeface="Bebas Neue Cyrillic"/>
                    <a:cs typeface="Bebas Neue Cyrillic"/>
                    <a:sym typeface="Bebas Neue Cyrillic"/>
                  </a:rPr>
                  <a:t>SHEKHAWAT</a:t>
                </a:r>
              </a:p>
            </p:txBody>
          </p:sp>
          <p:sp>
            <p:nvSpPr>
              <p:cNvPr id="42" name="TextBox 13">
                <a:extLst>
                  <a:ext uri="{FF2B5EF4-FFF2-40B4-BE49-F238E27FC236}">
                    <a16:creationId xmlns:a16="http://schemas.microsoft.com/office/drawing/2014/main" id="{13C64D71-EAC8-2ABC-5FE6-357ED0D364E3}"/>
                  </a:ext>
                </a:extLst>
              </p:cNvPr>
              <p:cNvSpPr txBox="1"/>
              <p:nvPr/>
            </p:nvSpPr>
            <p:spPr>
              <a:xfrm>
                <a:off x="15823737" y="9058753"/>
                <a:ext cx="1805592" cy="430887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/>
                <a:r>
                  <a:rPr lang="en-US" sz="2800" dirty="0">
                    <a:solidFill>
                      <a:srgbClr val="FFFFFF"/>
                    </a:solidFill>
                    <a:latin typeface="Arial Rounded MT Bold" panose="020F0704030504030204" pitchFamily="34" charset="0"/>
                    <a:ea typeface="Bebas Neue Cyrillic"/>
                    <a:cs typeface="Bebas Neue Cyrillic"/>
                    <a:sym typeface="Bebas Neue Cyrillic"/>
                  </a:rPr>
                  <a:t>UJJWAL</a:t>
                </a:r>
              </a:p>
            </p:txBody>
          </p:sp>
        </p:grp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CADC535D-5E95-5C7A-547F-E58988D301D8}"/>
              </a:ext>
            </a:extLst>
          </p:cNvPr>
          <p:cNvSpPr txBox="1"/>
          <p:nvPr/>
        </p:nvSpPr>
        <p:spPr>
          <a:xfrm>
            <a:off x="925487" y="8133671"/>
            <a:ext cx="451769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solidFill>
                  <a:srgbClr val="FFFF00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  <a:sym typeface="Bebas Neue Cyrillic"/>
              </a:rPr>
              <a:t>CBSE WEST ZONE </a:t>
            </a:r>
          </a:p>
          <a:p>
            <a:pPr algn="ctr"/>
            <a:r>
              <a:rPr lang="en-US" sz="4000" b="1" dirty="0">
                <a:solidFill>
                  <a:srgbClr val="FFFF00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  <a:sym typeface="Bebas Neue Cyrillic"/>
              </a:rPr>
              <a:t>SILVER MEDAL</a:t>
            </a:r>
            <a:endParaRPr lang="en-IN" sz="4000" b="1" dirty="0">
              <a:solidFill>
                <a:srgbClr val="FFFF00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DB623EA-B942-9E9D-A517-D7EA92CFE2AD}"/>
              </a:ext>
            </a:extLst>
          </p:cNvPr>
          <p:cNvSpPr txBox="1"/>
          <p:nvPr/>
        </p:nvSpPr>
        <p:spPr>
          <a:xfrm>
            <a:off x="12844818" y="7639780"/>
            <a:ext cx="4517695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solidFill>
                  <a:srgbClr val="FFFF00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  <a:sym typeface="Bebas Neue Cyrillic"/>
              </a:rPr>
              <a:t>SGFI DISTRICT GOLD MEDAL &amp; BRONZE MEDAL</a:t>
            </a:r>
            <a:endParaRPr lang="en-IN" sz="4000" b="1" dirty="0">
              <a:solidFill>
                <a:srgbClr val="FFFF00"/>
              </a:solidFill>
            </a:endParaRPr>
          </a:p>
        </p:txBody>
      </p:sp>
      <p:pic>
        <p:nvPicPr>
          <p:cNvPr id="11" name="Picture 15">
            <a:extLst>
              <a:ext uri="{FF2B5EF4-FFF2-40B4-BE49-F238E27FC236}">
                <a16:creationId xmlns:a16="http://schemas.microsoft.com/office/drawing/2014/main" id="{EF6E84E3-671A-0FF1-DB55-3B34F15652C3}"/>
              </a:ext>
            </a:extLst>
          </p:cNvPr>
          <p:cNvPicPr>
            <a:picLocks noChangeAspect="1"/>
          </p:cNvPicPr>
          <p:nvPr/>
        </p:nvPicPr>
        <p:blipFill>
          <a:blip r:embed="rId14"/>
          <a:srcRect/>
          <a:stretch>
            <a:fillRect/>
          </a:stretch>
        </p:blipFill>
        <p:spPr>
          <a:xfrm>
            <a:off x="3410096" y="-424849"/>
            <a:ext cx="7009426" cy="70094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54FDA6A-1BF8-4973-EAC2-19AD13249205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679" y="296255"/>
            <a:ext cx="1786033" cy="1535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414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A5C062-416F-E25C-461A-201943CF75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4F5D3BE6-CAA2-E50F-68D2-3670A2CA01A4}"/>
              </a:ext>
            </a:extLst>
          </p:cNvPr>
          <p:cNvGrpSpPr/>
          <p:nvPr/>
        </p:nvGrpSpPr>
        <p:grpSpPr>
          <a:xfrm>
            <a:off x="2204220" y="0"/>
            <a:ext cx="2931209" cy="10287000"/>
            <a:chOff x="0" y="0"/>
            <a:chExt cx="772006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D5440980-6787-4545-8BCC-D99DF79EB3E9}"/>
                </a:ext>
              </a:extLst>
            </p:cNvPr>
            <p:cNvSpPr/>
            <p:nvPr/>
          </p:nvSpPr>
          <p:spPr>
            <a:xfrm>
              <a:off x="0" y="0"/>
              <a:ext cx="772006" cy="2709333"/>
            </a:xfrm>
            <a:custGeom>
              <a:avLst/>
              <a:gdLst/>
              <a:ahLst/>
              <a:cxnLst/>
              <a:rect l="l" t="t" r="r" b="b"/>
              <a:pathLst>
                <a:path w="772006" h="2709333">
                  <a:moveTo>
                    <a:pt x="0" y="0"/>
                  </a:moveTo>
                  <a:lnTo>
                    <a:pt x="772006" y="0"/>
                  </a:lnTo>
                  <a:lnTo>
                    <a:pt x="77200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D230"/>
            </a:solidFill>
          </p:spPr>
          <p:txBody>
            <a:bodyPr/>
            <a:lstStyle/>
            <a:p>
              <a:endParaRPr lang="en-IN" sz="1600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74F559B4-E820-5649-968E-599D1523B82A}"/>
                </a:ext>
              </a:extLst>
            </p:cNvPr>
            <p:cNvSpPr txBox="1"/>
            <p:nvPr/>
          </p:nvSpPr>
          <p:spPr>
            <a:xfrm>
              <a:off x="0" y="-38100"/>
              <a:ext cx="772006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sz="1600"/>
            </a:p>
          </p:txBody>
        </p:sp>
      </p:grpSp>
      <p:sp>
        <p:nvSpPr>
          <p:cNvPr id="6" name="Freeform 6">
            <a:extLst>
              <a:ext uri="{FF2B5EF4-FFF2-40B4-BE49-F238E27FC236}">
                <a16:creationId xmlns:a16="http://schemas.microsoft.com/office/drawing/2014/main" id="{E7063F76-1E8F-5B3B-ECBB-C0AB2E616E6E}"/>
              </a:ext>
            </a:extLst>
          </p:cNvPr>
          <p:cNvSpPr/>
          <p:nvPr/>
        </p:nvSpPr>
        <p:spPr>
          <a:xfrm>
            <a:off x="142360" y="65809"/>
            <a:ext cx="17753757" cy="9907937"/>
          </a:xfrm>
          <a:custGeom>
            <a:avLst/>
            <a:gdLst/>
            <a:ahLst/>
            <a:cxnLst/>
            <a:rect l="l" t="t" r="r" b="b"/>
            <a:pathLst>
              <a:path w="4001664" h="2072976">
                <a:moveTo>
                  <a:pt x="25987" y="0"/>
                </a:moveTo>
                <a:lnTo>
                  <a:pt x="3975677" y="0"/>
                </a:lnTo>
                <a:cubicBezTo>
                  <a:pt x="3982569" y="0"/>
                  <a:pt x="3989179" y="2738"/>
                  <a:pt x="3994053" y="7611"/>
                </a:cubicBezTo>
                <a:cubicBezTo>
                  <a:pt x="3998926" y="12485"/>
                  <a:pt x="4001664" y="19095"/>
                  <a:pt x="4001664" y="25987"/>
                </a:cubicBezTo>
                <a:lnTo>
                  <a:pt x="4001664" y="2046989"/>
                </a:lnTo>
                <a:cubicBezTo>
                  <a:pt x="4001664" y="2061341"/>
                  <a:pt x="3990029" y="2072976"/>
                  <a:pt x="3975677" y="2072976"/>
                </a:cubicBezTo>
                <a:lnTo>
                  <a:pt x="25987" y="2072976"/>
                </a:lnTo>
                <a:cubicBezTo>
                  <a:pt x="11635" y="2072976"/>
                  <a:pt x="0" y="2061341"/>
                  <a:pt x="0" y="2046989"/>
                </a:cubicBezTo>
                <a:lnTo>
                  <a:pt x="0" y="25987"/>
                </a:lnTo>
                <a:cubicBezTo>
                  <a:pt x="0" y="11635"/>
                  <a:pt x="11635" y="0"/>
                  <a:pt x="25987" y="0"/>
                </a:cubicBezTo>
                <a:close/>
              </a:path>
            </a:pathLst>
          </a:custGeom>
          <a:solidFill>
            <a:schemeClr val="tx2"/>
          </a:solidFill>
        </p:spPr>
        <p:txBody>
          <a:bodyPr/>
          <a:lstStyle/>
          <a:p>
            <a:pPr algn="ctr"/>
            <a:endParaRPr lang="en-IN" sz="1600" dirty="0"/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968C2251-7A8A-5FA7-A166-9DA737D643BB}"/>
              </a:ext>
            </a:extLst>
          </p:cNvPr>
          <p:cNvSpPr txBox="1"/>
          <p:nvPr/>
        </p:nvSpPr>
        <p:spPr>
          <a:xfrm>
            <a:off x="142360" y="-116293"/>
            <a:ext cx="17753757" cy="10090039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endParaRPr sz="1600"/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E77A3B9F-C85D-3652-F789-C71265C9AAAA}"/>
              </a:ext>
            </a:extLst>
          </p:cNvPr>
          <p:cNvSpPr/>
          <p:nvPr/>
        </p:nvSpPr>
        <p:spPr>
          <a:xfrm flipH="1">
            <a:off x="15426753" y="296255"/>
            <a:ext cx="2447408" cy="1125808"/>
          </a:xfrm>
          <a:custGeom>
            <a:avLst/>
            <a:gdLst/>
            <a:ahLst/>
            <a:cxnLst/>
            <a:rect l="l" t="t" r="r" b="b"/>
            <a:pathLst>
              <a:path w="2447408" h="1125808">
                <a:moveTo>
                  <a:pt x="2447408" y="0"/>
                </a:moveTo>
                <a:lnTo>
                  <a:pt x="0" y="0"/>
                </a:lnTo>
                <a:lnTo>
                  <a:pt x="0" y="1125808"/>
                </a:lnTo>
                <a:lnTo>
                  <a:pt x="2447408" y="1125808"/>
                </a:lnTo>
                <a:lnTo>
                  <a:pt x="244740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sz="1600"/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09B72C2E-6CC0-32BB-7A10-5E0D78BEA82C}"/>
              </a:ext>
            </a:extLst>
          </p:cNvPr>
          <p:cNvSpPr/>
          <p:nvPr/>
        </p:nvSpPr>
        <p:spPr>
          <a:xfrm flipH="1" flipV="1">
            <a:off x="12429184" y="6724269"/>
            <a:ext cx="5521195" cy="3266476"/>
          </a:xfrm>
          <a:custGeom>
            <a:avLst/>
            <a:gdLst/>
            <a:ahLst/>
            <a:cxnLst/>
            <a:rect l="l" t="t" r="r" b="b"/>
            <a:pathLst>
              <a:path w="5521195" h="3266476">
                <a:moveTo>
                  <a:pt x="5521194" y="3266476"/>
                </a:moveTo>
                <a:lnTo>
                  <a:pt x="0" y="3266476"/>
                </a:lnTo>
                <a:lnTo>
                  <a:pt x="0" y="0"/>
                </a:lnTo>
                <a:lnTo>
                  <a:pt x="5521194" y="0"/>
                </a:lnTo>
                <a:lnTo>
                  <a:pt x="5521194" y="3266476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sz="160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DCD5F38-7330-E505-917B-2560B4FC733A}"/>
              </a:ext>
            </a:extLst>
          </p:cNvPr>
          <p:cNvGrpSpPr/>
          <p:nvPr/>
        </p:nvGrpSpPr>
        <p:grpSpPr>
          <a:xfrm>
            <a:off x="6146293" y="2804222"/>
            <a:ext cx="5355777" cy="1492160"/>
            <a:chOff x="322655" y="6965694"/>
            <a:chExt cx="7336068" cy="1966073"/>
          </a:xfrm>
        </p:grpSpPr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AF2425F0-CCA5-640C-9BC4-5D4C1ABE66F9}"/>
                </a:ext>
              </a:extLst>
            </p:cNvPr>
            <p:cNvSpPr/>
            <p:nvPr/>
          </p:nvSpPr>
          <p:spPr>
            <a:xfrm>
              <a:off x="322655" y="6965694"/>
              <a:ext cx="7336068" cy="1966073"/>
            </a:xfrm>
            <a:custGeom>
              <a:avLst/>
              <a:gdLst/>
              <a:ahLst/>
              <a:cxnLst/>
              <a:rect l="l" t="t" r="r" b="b"/>
              <a:pathLst>
                <a:path w="9674847" h="2245371">
                  <a:moveTo>
                    <a:pt x="0" y="0"/>
                  </a:moveTo>
                  <a:lnTo>
                    <a:pt x="9674847" y="0"/>
                  </a:lnTo>
                  <a:lnTo>
                    <a:pt x="9674847" y="2245370"/>
                  </a:lnTo>
                  <a:lnTo>
                    <a:pt x="0" y="22453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9D5A6D91-829F-7FDC-19DC-253A7F38DAD3}"/>
                </a:ext>
              </a:extLst>
            </p:cNvPr>
            <p:cNvSpPr/>
            <p:nvPr/>
          </p:nvSpPr>
          <p:spPr>
            <a:xfrm>
              <a:off x="1247489" y="7035028"/>
              <a:ext cx="5486400" cy="1336863"/>
            </a:xfrm>
            <a:prstGeom prst="round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  <a:latin typeface="ADLaM Display" panose="02010000000000000000" pitchFamily="2" charset="0"/>
                  <a:ea typeface="ADLaM Display" panose="02010000000000000000" pitchFamily="2" charset="0"/>
                  <a:cs typeface="ADLaM Display" panose="02010000000000000000" pitchFamily="2" charset="0"/>
                </a:rPr>
                <a:t>CONGRATULATIONS</a:t>
              </a:r>
              <a:endParaRPr lang="en-IN" sz="2000" dirty="0">
                <a:solidFill>
                  <a:schemeClr val="tx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endParaRPr>
            </a:p>
          </p:txBody>
        </p:sp>
      </p:grpSp>
      <p:sp>
        <p:nvSpPr>
          <p:cNvPr id="19" name="TextBox 13">
            <a:extLst>
              <a:ext uri="{FF2B5EF4-FFF2-40B4-BE49-F238E27FC236}">
                <a16:creationId xmlns:a16="http://schemas.microsoft.com/office/drawing/2014/main" id="{07055DE4-9448-6092-691A-8AE3ADDB17E3}"/>
              </a:ext>
            </a:extLst>
          </p:cNvPr>
          <p:cNvSpPr txBox="1"/>
          <p:nvPr/>
        </p:nvSpPr>
        <p:spPr>
          <a:xfrm>
            <a:off x="4191000" y="296255"/>
            <a:ext cx="10425145" cy="23391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7200" b="1" dirty="0">
                <a:solidFill>
                  <a:srgbClr val="FFFF00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HOCKEY</a:t>
            </a:r>
          </a:p>
          <a:p>
            <a:pPr algn="ctr"/>
            <a:r>
              <a:rPr lang="en-US" sz="4000" dirty="0">
                <a:solidFill>
                  <a:srgbClr val="FFFFFF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  <a:sym typeface="Bebas Neue Cyrillic"/>
              </a:rPr>
              <a:t>CBSE WEST ZONE/SGFI</a:t>
            </a:r>
          </a:p>
          <a:p>
            <a:pPr algn="ctr"/>
            <a:r>
              <a:rPr lang="en-US" sz="4000" dirty="0">
                <a:solidFill>
                  <a:srgbClr val="FFFFFF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  <a:sym typeface="Bebas Neue Cyrillic"/>
              </a:rPr>
              <a:t>UNDER-14 &amp; 17 GIRLS &amp; BOYS (2025-26)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F44CFE9-EE31-3E8D-EBC5-A92DA41A1E1B}"/>
              </a:ext>
            </a:extLst>
          </p:cNvPr>
          <p:cNvGrpSpPr/>
          <p:nvPr/>
        </p:nvGrpSpPr>
        <p:grpSpPr>
          <a:xfrm>
            <a:off x="145999" y="4235759"/>
            <a:ext cx="17481818" cy="3788320"/>
            <a:chOff x="336491" y="6042490"/>
            <a:chExt cx="17481818" cy="3788320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4751357-426B-4D76-C44E-046FCA939CF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6491" y="6042490"/>
              <a:ext cx="2766739" cy="2441339"/>
            </a:xfrm>
            <a:prstGeom prst="ellipse">
              <a:avLst/>
            </a:prstGeom>
            <a:ln w="63500" cap="rnd">
              <a:solidFill>
                <a:srgbClr val="FFFF00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8FB5A25-212C-4B2F-0DB1-2CA93EDA560A}"/>
                </a:ext>
              </a:extLst>
            </p:cNvPr>
            <p:cNvSpPr txBox="1"/>
            <p:nvPr/>
          </p:nvSpPr>
          <p:spPr>
            <a:xfrm>
              <a:off x="346467" y="8565393"/>
              <a:ext cx="2589266" cy="9541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800" dirty="0">
                  <a:solidFill>
                    <a:srgbClr val="FFFFFF"/>
                  </a:solidFill>
                  <a:latin typeface="Arial Rounded MT Bold" panose="020F0704030504030204" pitchFamily="34" charset="0"/>
                  <a:ea typeface="Bebas Neue Cyrillic"/>
                  <a:cs typeface="Bebas Neue Cyrillic"/>
                  <a:sym typeface="Bebas Neue Cyrillic"/>
                </a:rPr>
                <a:t>JYANSH SHEKHAWAT</a:t>
              </a:r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D818CFDE-ADA1-3A73-87CA-24B65AA64D7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23352" y="6119213"/>
              <a:ext cx="2742488" cy="2495167"/>
            </a:xfrm>
            <a:prstGeom prst="ellipse">
              <a:avLst/>
            </a:prstGeom>
            <a:ln w="63500" cap="rnd">
              <a:solidFill>
                <a:srgbClr val="FFFF00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8C270208-7D66-31DD-0F67-FED38AAB0144}"/>
                </a:ext>
              </a:extLst>
            </p:cNvPr>
            <p:cNvSpPr txBox="1"/>
            <p:nvPr/>
          </p:nvSpPr>
          <p:spPr>
            <a:xfrm>
              <a:off x="3531141" y="8751041"/>
              <a:ext cx="1937407" cy="43088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/>
              <a:r>
                <a:rPr lang="en-US" sz="2800" dirty="0">
                  <a:solidFill>
                    <a:srgbClr val="FFFFFF"/>
                  </a:solidFill>
                  <a:latin typeface="Arial Rounded MT Bold" panose="020F0704030504030204" pitchFamily="34" charset="0"/>
                  <a:ea typeface="Bebas Neue Cyrillic"/>
                  <a:cs typeface="Bebas Neue Cyrillic"/>
                  <a:sym typeface="Bebas Neue Cyrillic"/>
                </a:rPr>
                <a:t>ANVI</a:t>
              </a:r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5565232F-2EBC-583D-5EF5-C740D1E5F86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39750" y="6150732"/>
              <a:ext cx="2838649" cy="2569033"/>
            </a:xfrm>
            <a:prstGeom prst="ellipse">
              <a:avLst/>
            </a:prstGeom>
            <a:ln w="63500" cap="rnd">
              <a:solidFill>
                <a:srgbClr val="FFFF00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sp>
          <p:nvSpPr>
            <p:cNvPr id="26" name="TextBox 13">
              <a:extLst>
                <a:ext uri="{FF2B5EF4-FFF2-40B4-BE49-F238E27FC236}">
                  <a16:creationId xmlns:a16="http://schemas.microsoft.com/office/drawing/2014/main" id="{F3590381-4173-45DD-FC99-FF9E165AA6DC}"/>
                </a:ext>
              </a:extLst>
            </p:cNvPr>
            <p:cNvSpPr txBox="1"/>
            <p:nvPr/>
          </p:nvSpPr>
          <p:spPr>
            <a:xfrm>
              <a:off x="6269814" y="8879210"/>
              <a:ext cx="2419816" cy="43088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/>
              <a:r>
                <a:rPr lang="en-US" sz="2800" dirty="0">
                  <a:solidFill>
                    <a:srgbClr val="FFFFFF"/>
                  </a:solidFill>
                  <a:latin typeface="Arial Rounded MT Bold" panose="020F0704030504030204" pitchFamily="34" charset="0"/>
                  <a:ea typeface="Bebas Neue Cyrillic"/>
                  <a:cs typeface="Bebas Neue Cyrillic"/>
                  <a:sym typeface="Bebas Neue Cyrillic"/>
                </a:rPr>
                <a:t>RIYANSHI</a:t>
              </a:r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E83638AC-011E-0731-9A78-8113442F3E7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22604" y="6200783"/>
              <a:ext cx="2838763" cy="2565122"/>
            </a:xfrm>
            <a:prstGeom prst="ellipse">
              <a:avLst/>
            </a:prstGeom>
            <a:ln w="63500" cap="rnd">
              <a:solidFill>
                <a:srgbClr val="FFFF00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sp>
          <p:nvSpPr>
            <p:cNvPr id="28" name="TextBox 13">
              <a:extLst>
                <a:ext uri="{FF2B5EF4-FFF2-40B4-BE49-F238E27FC236}">
                  <a16:creationId xmlns:a16="http://schemas.microsoft.com/office/drawing/2014/main" id="{A385E421-F59D-F38C-6A01-39020E2D9DF9}"/>
                </a:ext>
              </a:extLst>
            </p:cNvPr>
            <p:cNvSpPr txBox="1"/>
            <p:nvPr/>
          </p:nvSpPr>
          <p:spPr>
            <a:xfrm>
              <a:off x="9264869" y="8879210"/>
              <a:ext cx="2419816" cy="43088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/>
              <a:r>
                <a:rPr lang="en-US" sz="2800" dirty="0">
                  <a:solidFill>
                    <a:srgbClr val="FFFFFF"/>
                  </a:solidFill>
                  <a:latin typeface="Arial Rounded MT Bold" panose="020F0704030504030204" pitchFamily="34" charset="0"/>
                  <a:ea typeface="Bebas Neue Cyrillic"/>
                  <a:cs typeface="Bebas Neue Cyrillic"/>
                  <a:sym typeface="Bebas Neue Cyrillic"/>
                </a:rPr>
                <a:t>PALAK</a:t>
              </a:r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E02855AB-450A-A516-BFE4-2CD9EF2F94B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17162" y="6142353"/>
              <a:ext cx="2838764" cy="2591592"/>
            </a:xfrm>
            <a:prstGeom prst="ellipse">
              <a:avLst/>
            </a:prstGeom>
            <a:ln w="63500" cap="rnd">
              <a:solidFill>
                <a:srgbClr val="FFFF00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sp>
          <p:nvSpPr>
            <p:cNvPr id="30" name="TextBox 13">
              <a:extLst>
                <a:ext uri="{FF2B5EF4-FFF2-40B4-BE49-F238E27FC236}">
                  <a16:creationId xmlns:a16="http://schemas.microsoft.com/office/drawing/2014/main" id="{B4D355B7-B95B-DD38-4E8D-D0B8D3E9B574}"/>
                </a:ext>
              </a:extLst>
            </p:cNvPr>
            <p:cNvSpPr txBox="1"/>
            <p:nvPr/>
          </p:nvSpPr>
          <p:spPr>
            <a:xfrm>
              <a:off x="11406165" y="8836992"/>
              <a:ext cx="3931382" cy="86177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/>
              <a:r>
                <a:rPr lang="en-US" sz="2800" dirty="0">
                  <a:solidFill>
                    <a:srgbClr val="FFFFFF"/>
                  </a:solidFill>
                  <a:latin typeface="Arial Rounded MT Bold" panose="020F0704030504030204" pitchFamily="34" charset="0"/>
                  <a:ea typeface="Bebas Neue Cyrillic"/>
                  <a:cs typeface="Bebas Neue Cyrillic"/>
                  <a:sym typeface="Bebas Neue Cyrillic"/>
                </a:rPr>
                <a:t>YASH</a:t>
              </a:r>
            </a:p>
            <a:p>
              <a:pPr algn="ctr"/>
              <a:r>
                <a:rPr lang="en-US" sz="2800" dirty="0">
                  <a:solidFill>
                    <a:srgbClr val="FFFFFF"/>
                  </a:solidFill>
                  <a:latin typeface="Arial Rounded MT Bold" panose="020F0704030504030204" pitchFamily="34" charset="0"/>
                  <a:ea typeface="Bebas Neue Cyrillic"/>
                  <a:cs typeface="Bebas Neue Cyrillic"/>
                  <a:sym typeface="Bebas Neue Cyrillic"/>
                </a:rPr>
                <a:t>KALIRAWANA</a:t>
              </a:r>
            </a:p>
          </p:txBody>
        </p: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491B49B6-159E-00B5-7A5D-B4B05EB102D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941378" y="6249518"/>
              <a:ext cx="2876931" cy="2591592"/>
            </a:xfrm>
            <a:prstGeom prst="ellipse">
              <a:avLst/>
            </a:prstGeom>
            <a:ln w="63500" cap="rnd">
              <a:solidFill>
                <a:srgbClr val="FFFF00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sp>
          <p:nvSpPr>
            <p:cNvPr id="33" name="TextBox 13">
              <a:extLst>
                <a:ext uri="{FF2B5EF4-FFF2-40B4-BE49-F238E27FC236}">
                  <a16:creationId xmlns:a16="http://schemas.microsoft.com/office/drawing/2014/main" id="{8ADBF437-4067-638B-3AFC-651BE956BB46}"/>
                </a:ext>
              </a:extLst>
            </p:cNvPr>
            <p:cNvSpPr txBox="1"/>
            <p:nvPr/>
          </p:nvSpPr>
          <p:spPr>
            <a:xfrm>
              <a:off x="15235634" y="8969036"/>
              <a:ext cx="2567272" cy="86177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/>
              <a:r>
                <a:rPr lang="en-US" sz="2800" dirty="0">
                  <a:solidFill>
                    <a:srgbClr val="FFFFFF"/>
                  </a:solidFill>
                  <a:latin typeface="Arial Rounded MT Bold" panose="020F0704030504030204" pitchFamily="34" charset="0"/>
                  <a:ea typeface="Bebas Neue Cyrillic"/>
                  <a:cs typeface="Bebas Neue Cyrillic"/>
                  <a:sym typeface="Bebas Neue Cyrillic"/>
                </a:rPr>
                <a:t>LAKSHYA </a:t>
              </a:r>
            </a:p>
            <a:p>
              <a:pPr algn="ctr"/>
              <a:r>
                <a:rPr lang="en-US" sz="2800" dirty="0">
                  <a:solidFill>
                    <a:srgbClr val="FFFFFF"/>
                  </a:solidFill>
                  <a:latin typeface="Arial Rounded MT Bold" panose="020F0704030504030204" pitchFamily="34" charset="0"/>
                  <a:ea typeface="Bebas Neue Cyrillic"/>
                  <a:cs typeface="Bebas Neue Cyrillic"/>
                  <a:sym typeface="Bebas Neue Cyrillic"/>
                </a:rPr>
                <a:t>BHASKAR</a:t>
              </a: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654E3E76-4F1E-E8DE-D570-ED946CE23A7D}"/>
              </a:ext>
            </a:extLst>
          </p:cNvPr>
          <p:cNvSpPr txBox="1"/>
          <p:nvPr/>
        </p:nvSpPr>
        <p:spPr>
          <a:xfrm>
            <a:off x="1193356" y="8080685"/>
            <a:ext cx="451769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rgbClr val="FFFF00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  <a:sym typeface="Bebas Neue Cyrillic"/>
              </a:rPr>
              <a:t>CBSE U-14 WEST ZONE SILVER MEDAL</a:t>
            </a:r>
            <a:endParaRPr lang="en-IN" sz="3600" b="1" dirty="0">
              <a:solidFill>
                <a:srgbClr val="FFFF00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AE6BFE9-F0D4-7BE4-C8BC-2E82B4DDB27B}"/>
              </a:ext>
            </a:extLst>
          </p:cNvPr>
          <p:cNvSpPr txBox="1"/>
          <p:nvPr/>
        </p:nvSpPr>
        <p:spPr>
          <a:xfrm>
            <a:off x="12888207" y="7989705"/>
            <a:ext cx="4517695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rgbClr val="FFFF00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  <a:sym typeface="Bebas Neue Cyrillic"/>
              </a:rPr>
              <a:t>SGFI DISTRICT U-17 SILVER MEDAL  BRONZE MEDAL</a:t>
            </a:r>
            <a:endParaRPr lang="en-IN" sz="3200" b="1" dirty="0">
              <a:solidFill>
                <a:srgbClr val="FFFF00"/>
              </a:solidFill>
            </a:endParaRPr>
          </a:p>
        </p:txBody>
      </p:sp>
      <p:pic>
        <p:nvPicPr>
          <p:cNvPr id="12" name="Picture 15">
            <a:extLst>
              <a:ext uri="{FF2B5EF4-FFF2-40B4-BE49-F238E27FC236}">
                <a16:creationId xmlns:a16="http://schemas.microsoft.com/office/drawing/2014/main" id="{C1DAC9F8-0EAA-FCD9-64DC-6B8DF953FE57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>
          <a:xfrm>
            <a:off x="4949214" y="174516"/>
            <a:ext cx="7009426" cy="47740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4D357F1-FAA6-564B-6E6E-6ED66FDC90C4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679" y="296255"/>
            <a:ext cx="1786033" cy="1535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325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3C610B-C1BB-D6B2-6C45-7DDBB92685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93DFB6E4-A9EE-CF12-B321-87CA413DD88F}"/>
              </a:ext>
            </a:extLst>
          </p:cNvPr>
          <p:cNvGrpSpPr/>
          <p:nvPr/>
        </p:nvGrpSpPr>
        <p:grpSpPr>
          <a:xfrm>
            <a:off x="2204220" y="0"/>
            <a:ext cx="2931209" cy="10287000"/>
            <a:chOff x="0" y="0"/>
            <a:chExt cx="772006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D0253826-6C1D-DE75-E2AB-4204C0AB8D7B}"/>
                </a:ext>
              </a:extLst>
            </p:cNvPr>
            <p:cNvSpPr/>
            <p:nvPr/>
          </p:nvSpPr>
          <p:spPr>
            <a:xfrm>
              <a:off x="0" y="0"/>
              <a:ext cx="772006" cy="2709333"/>
            </a:xfrm>
            <a:custGeom>
              <a:avLst/>
              <a:gdLst/>
              <a:ahLst/>
              <a:cxnLst/>
              <a:rect l="l" t="t" r="r" b="b"/>
              <a:pathLst>
                <a:path w="772006" h="2709333">
                  <a:moveTo>
                    <a:pt x="0" y="0"/>
                  </a:moveTo>
                  <a:lnTo>
                    <a:pt x="772006" y="0"/>
                  </a:lnTo>
                  <a:lnTo>
                    <a:pt x="77200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D230"/>
            </a:solidFill>
          </p:spPr>
          <p:txBody>
            <a:bodyPr/>
            <a:lstStyle/>
            <a:p>
              <a:endParaRPr lang="en-IN" sz="1600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FD6DEDA1-4718-F3FE-194A-52E28C87F0BB}"/>
                </a:ext>
              </a:extLst>
            </p:cNvPr>
            <p:cNvSpPr txBox="1"/>
            <p:nvPr/>
          </p:nvSpPr>
          <p:spPr>
            <a:xfrm>
              <a:off x="0" y="-38100"/>
              <a:ext cx="772006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sz="1600"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CA4B2612-3EF9-342A-FEC7-ECBE4E49C8A6}"/>
              </a:ext>
            </a:extLst>
          </p:cNvPr>
          <p:cNvGrpSpPr/>
          <p:nvPr/>
        </p:nvGrpSpPr>
        <p:grpSpPr>
          <a:xfrm>
            <a:off x="120404" y="51470"/>
            <a:ext cx="17753757" cy="9907937"/>
            <a:chOff x="0" y="0"/>
            <a:chExt cx="4001664" cy="2072976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EB80C258-045C-AEE8-A540-1BBFDA998D65}"/>
                </a:ext>
              </a:extLst>
            </p:cNvPr>
            <p:cNvSpPr/>
            <p:nvPr/>
          </p:nvSpPr>
          <p:spPr>
            <a:xfrm>
              <a:off x="0" y="0"/>
              <a:ext cx="4001664" cy="2072976"/>
            </a:xfrm>
            <a:custGeom>
              <a:avLst/>
              <a:gdLst/>
              <a:ahLst/>
              <a:cxnLst/>
              <a:rect l="l" t="t" r="r" b="b"/>
              <a:pathLst>
                <a:path w="4001664" h="2072976">
                  <a:moveTo>
                    <a:pt x="25987" y="0"/>
                  </a:moveTo>
                  <a:lnTo>
                    <a:pt x="3975677" y="0"/>
                  </a:lnTo>
                  <a:cubicBezTo>
                    <a:pt x="3982569" y="0"/>
                    <a:pt x="3989179" y="2738"/>
                    <a:pt x="3994053" y="7611"/>
                  </a:cubicBezTo>
                  <a:cubicBezTo>
                    <a:pt x="3998926" y="12485"/>
                    <a:pt x="4001664" y="19095"/>
                    <a:pt x="4001664" y="25987"/>
                  </a:cubicBezTo>
                  <a:lnTo>
                    <a:pt x="4001664" y="2046989"/>
                  </a:lnTo>
                  <a:cubicBezTo>
                    <a:pt x="4001664" y="2061341"/>
                    <a:pt x="3990029" y="2072976"/>
                    <a:pt x="3975677" y="2072976"/>
                  </a:cubicBezTo>
                  <a:lnTo>
                    <a:pt x="25987" y="2072976"/>
                  </a:lnTo>
                  <a:cubicBezTo>
                    <a:pt x="11635" y="2072976"/>
                    <a:pt x="0" y="2061341"/>
                    <a:pt x="0" y="2046989"/>
                  </a:cubicBezTo>
                  <a:lnTo>
                    <a:pt x="0" y="25987"/>
                  </a:lnTo>
                  <a:cubicBezTo>
                    <a:pt x="0" y="11635"/>
                    <a:pt x="11635" y="0"/>
                    <a:pt x="25987" y="0"/>
                  </a:cubicBezTo>
                  <a:close/>
                </a:path>
              </a:pathLst>
            </a:custGeom>
            <a:solidFill>
              <a:srgbClr val="00B050"/>
            </a:solidFill>
          </p:spPr>
          <p:txBody>
            <a:bodyPr/>
            <a:lstStyle/>
            <a:p>
              <a:endParaRPr lang="en-IN" sz="1600" dirty="0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390B043C-3A90-0FB5-C011-D4AC65E9C2DE}"/>
                </a:ext>
              </a:extLst>
            </p:cNvPr>
            <p:cNvSpPr txBox="1"/>
            <p:nvPr/>
          </p:nvSpPr>
          <p:spPr>
            <a:xfrm>
              <a:off x="0" y="-38100"/>
              <a:ext cx="4001664" cy="21110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 sz="1600"/>
            </a:p>
          </p:txBody>
        </p:sp>
      </p:grpSp>
      <p:sp>
        <p:nvSpPr>
          <p:cNvPr id="8" name="Freeform 8">
            <a:extLst>
              <a:ext uri="{FF2B5EF4-FFF2-40B4-BE49-F238E27FC236}">
                <a16:creationId xmlns:a16="http://schemas.microsoft.com/office/drawing/2014/main" id="{9E6BE4F2-C228-E764-4FA6-B4A83192E9E0}"/>
              </a:ext>
            </a:extLst>
          </p:cNvPr>
          <p:cNvSpPr/>
          <p:nvPr/>
        </p:nvSpPr>
        <p:spPr>
          <a:xfrm flipH="1">
            <a:off x="15426753" y="296255"/>
            <a:ext cx="2447408" cy="1125808"/>
          </a:xfrm>
          <a:custGeom>
            <a:avLst/>
            <a:gdLst/>
            <a:ahLst/>
            <a:cxnLst/>
            <a:rect l="l" t="t" r="r" b="b"/>
            <a:pathLst>
              <a:path w="2447408" h="1125808">
                <a:moveTo>
                  <a:pt x="2447408" y="0"/>
                </a:moveTo>
                <a:lnTo>
                  <a:pt x="0" y="0"/>
                </a:lnTo>
                <a:lnTo>
                  <a:pt x="0" y="1125808"/>
                </a:lnTo>
                <a:lnTo>
                  <a:pt x="2447408" y="1125808"/>
                </a:lnTo>
                <a:lnTo>
                  <a:pt x="244740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sz="1600"/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2372009A-AA4A-B593-CC6E-D706D45F518A}"/>
              </a:ext>
            </a:extLst>
          </p:cNvPr>
          <p:cNvSpPr/>
          <p:nvPr/>
        </p:nvSpPr>
        <p:spPr>
          <a:xfrm flipH="1" flipV="1">
            <a:off x="12290579" y="6706960"/>
            <a:ext cx="5521195" cy="3266476"/>
          </a:xfrm>
          <a:custGeom>
            <a:avLst/>
            <a:gdLst/>
            <a:ahLst/>
            <a:cxnLst/>
            <a:rect l="l" t="t" r="r" b="b"/>
            <a:pathLst>
              <a:path w="5521195" h="3266476">
                <a:moveTo>
                  <a:pt x="5521194" y="3266476"/>
                </a:moveTo>
                <a:lnTo>
                  <a:pt x="0" y="3266476"/>
                </a:lnTo>
                <a:lnTo>
                  <a:pt x="0" y="0"/>
                </a:lnTo>
                <a:lnTo>
                  <a:pt x="5521194" y="0"/>
                </a:lnTo>
                <a:lnTo>
                  <a:pt x="5521194" y="3266476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sz="1600"/>
          </a:p>
        </p:txBody>
      </p:sp>
      <p:sp>
        <p:nvSpPr>
          <p:cNvPr id="12" name="TextBox 13">
            <a:extLst>
              <a:ext uri="{FF2B5EF4-FFF2-40B4-BE49-F238E27FC236}">
                <a16:creationId xmlns:a16="http://schemas.microsoft.com/office/drawing/2014/main" id="{148CDF9B-D3C6-0B4B-9E3C-7C1339897513}"/>
              </a:ext>
            </a:extLst>
          </p:cNvPr>
          <p:cNvSpPr txBox="1"/>
          <p:nvPr/>
        </p:nvSpPr>
        <p:spPr>
          <a:xfrm>
            <a:off x="550798" y="268680"/>
            <a:ext cx="17068798" cy="26468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8000" b="1" dirty="0">
                <a:solidFill>
                  <a:srgbClr val="FFFF00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SHOOTING</a:t>
            </a:r>
          </a:p>
          <a:p>
            <a:pPr algn="ctr"/>
            <a:r>
              <a:rPr lang="en-US" sz="4800" dirty="0">
                <a:solidFill>
                  <a:srgbClr val="FFFFFF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  <a:sym typeface="Bebas Neue Cyrillic"/>
              </a:rPr>
              <a:t>SGFI STATE/SGFI NATIONAL</a:t>
            </a:r>
          </a:p>
          <a:p>
            <a:pPr algn="ctr"/>
            <a:r>
              <a:rPr lang="en-US" sz="4400" dirty="0">
                <a:solidFill>
                  <a:srgbClr val="FFFFFF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  <a:sym typeface="Bebas Neue Cyrillic"/>
              </a:rPr>
              <a:t>UNDER-17 BOYS (2025-26)</a:t>
            </a:r>
          </a:p>
        </p:txBody>
      </p:sp>
      <p:sp>
        <p:nvSpPr>
          <p:cNvPr id="20" name="TextBox 13">
            <a:extLst>
              <a:ext uri="{FF2B5EF4-FFF2-40B4-BE49-F238E27FC236}">
                <a16:creationId xmlns:a16="http://schemas.microsoft.com/office/drawing/2014/main" id="{3478B508-998C-3BD5-E63D-4E560718DC19}"/>
              </a:ext>
            </a:extLst>
          </p:cNvPr>
          <p:cNvSpPr txBox="1"/>
          <p:nvPr/>
        </p:nvSpPr>
        <p:spPr>
          <a:xfrm>
            <a:off x="4895649" y="8851592"/>
            <a:ext cx="3931382" cy="4308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  <a:latin typeface="Arial Rounded MT Bold" panose="020F0704030504030204" pitchFamily="34" charset="0"/>
                <a:ea typeface="Bebas Neue Cyrillic"/>
                <a:cs typeface="Bebas Neue Cyrillic"/>
                <a:sym typeface="Bebas Neue Cyrillic"/>
              </a:rPr>
              <a:t>SACHIN PACHAR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3636D13-7E77-5962-CE21-20A7B14110CD}"/>
              </a:ext>
            </a:extLst>
          </p:cNvPr>
          <p:cNvGrpSpPr/>
          <p:nvPr/>
        </p:nvGrpSpPr>
        <p:grpSpPr>
          <a:xfrm>
            <a:off x="5973092" y="3266899"/>
            <a:ext cx="5943600" cy="1375873"/>
            <a:chOff x="306934" y="6946985"/>
            <a:chExt cx="7336068" cy="1966073"/>
          </a:xfrm>
        </p:grpSpPr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34272F41-C5E0-3EA7-82D7-75EFBFBA6AC9}"/>
                </a:ext>
              </a:extLst>
            </p:cNvPr>
            <p:cNvSpPr/>
            <p:nvPr/>
          </p:nvSpPr>
          <p:spPr>
            <a:xfrm>
              <a:off x="306934" y="6946985"/>
              <a:ext cx="7336068" cy="1966073"/>
            </a:xfrm>
            <a:custGeom>
              <a:avLst/>
              <a:gdLst/>
              <a:ahLst/>
              <a:cxnLst/>
              <a:rect l="l" t="t" r="r" b="b"/>
              <a:pathLst>
                <a:path w="9674847" h="2245371">
                  <a:moveTo>
                    <a:pt x="0" y="0"/>
                  </a:moveTo>
                  <a:lnTo>
                    <a:pt x="9674847" y="0"/>
                  </a:lnTo>
                  <a:lnTo>
                    <a:pt x="9674847" y="2245370"/>
                  </a:lnTo>
                  <a:lnTo>
                    <a:pt x="0" y="22453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BF2B9EE5-1969-CB7B-2545-31382D6A8F50}"/>
                </a:ext>
              </a:extLst>
            </p:cNvPr>
            <p:cNvSpPr/>
            <p:nvPr/>
          </p:nvSpPr>
          <p:spPr>
            <a:xfrm>
              <a:off x="1247489" y="7035028"/>
              <a:ext cx="5486400" cy="1336863"/>
            </a:xfrm>
            <a:prstGeom prst="round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  <a:latin typeface="ADLaM Display" panose="02010000000000000000" pitchFamily="2" charset="0"/>
                  <a:ea typeface="ADLaM Display" panose="02010000000000000000" pitchFamily="2" charset="0"/>
                  <a:cs typeface="ADLaM Display" panose="02010000000000000000" pitchFamily="2" charset="0"/>
                </a:rPr>
                <a:t>CONGRATULATIONS</a:t>
              </a:r>
              <a:endParaRPr lang="en-IN" sz="2400" dirty="0">
                <a:solidFill>
                  <a:schemeClr val="tx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D3B2F59B-75DE-3711-2BFE-78158DCACB8B}"/>
              </a:ext>
            </a:extLst>
          </p:cNvPr>
          <p:cNvSpPr txBox="1"/>
          <p:nvPr/>
        </p:nvSpPr>
        <p:spPr>
          <a:xfrm>
            <a:off x="197098" y="6443702"/>
            <a:ext cx="4517695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800" dirty="0">
                <a:solidFill>
                  <a:srgbClr val="FFFFFF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  <a:sym typeface="Bebas Neue Cyrillic"/>
              </a:rPr>
              <a:t>NATIONAL PLAYER</a:t>
            </a:r>
            <a:endParaRPr lang="en-IN" sz="48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575F3ED-C0B4-C471-B044-60A264F028A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0731" y="4785355"/>
            <a:ext cx="4523630" cy="3738644"/>
          </a:xfrm>
          <a:prstGeom prst="ellipse">
            <a:avLst/>
          </a:prstGeom>
          <a:ln w="63500" cap="rnd">
            <a:solidFill>
              <a:srgbClr val="FFFF00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6DDB71C-9F5B-47D0-2F03-4EFA43EFE17A}"/>
              </a:ext>
            </a:extLst>
          </p:cNvPr>
          <p:cNvSpPr txBox="1"/>
          <p:nvPr/>
        </p:nvSpPr>
        <p:spPr>
          <a:xfrm>
            <a:off x="550798" y="3058141"/>
            <a:ext cx="4517695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solidFill>
                  <a:srgbClr val="FFFF00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  <a:sym typeface="Bebas Neue Cyrillic"/>
              </a:rPr>
              <a:t>SGFI STATE GOLD MEDAL &amp;</a:t>
            </a:r>
          </a:p>
          <a:p>
            <a:pPr algn="ctr"/>
            <a:r>
              <a:rPr lang="en-US" sz="4000" b="1" dirty="0">
                <a:solidFill>
                  <a:srgbClr val="FFFF00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  <a:sym typeface="Bebas Neue Cyrillic"/>
              </a:rPr>
              <a:t>SGFI DISTRICT SILVER MEDAL</a:t>
            </a:r>
            <a:endParaRPr lang="en-IN" sz="4000" b="1" dirty="0">
              <a:solidFill>
                <a:srgbClr val="FFFF00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7703D2C-CF24-018E-E1C4-C781973EC0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2024" y="4914387"/>
            <a:ext cx="4517695" cy="3688293"/>
          </a:xfrm>
          <a:prstGeom prst="ellipse">
            <a:avLst/>
          </a:prstGeom>
          <a:ln w="63500" cap="rnd">
            <a:solidFill>
              <a:srgbClr val="FFFF00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7FBEDE8-2301-2509-3DAE-ABF1D390137A}"/>
              </a:ext>
            </a:extLst>
          </p:cNvPr>
          <p:cNvSpPr txBox="1"/>
          <p:nvPr/>
        </p:nvSpPr>
        <p:spPr>
          <a:xfrm>
            <a:off x="12754356" y="3044942"/>
            <a:ext cx="5057418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solidFill>
                  <a:srgbClr val="FFFF00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  <a:sym typeface="Bebas Neue Cyrillic"/>
              </a:rPr>
              <a:t>CBSE WEST ZONE BRONZE MEDAL &amp; SGFI DISTRICT BRONZE MEDAL</a:t>
            </a:r>
            <a:endParaRPr lang="en-IN" sz="4000" b="1" dirty="0">
              <a:solidFill>
                <a:srgbClr val="FFFF00"/>
              </a:solidFill>
            </a:endParaRPr>
          </a:p>
        </p:txBody>
      </p:sp>
      <p:sp>
        <p:nvSpPr>
          <p:cNvPr id="22" name="TextBox 13">
            <a:extLst>
              <a:ext uri="{FF2B5EF4-FFF2-40B4-BE49-F238E27FC236}">
                <a16:creationId xmlns:a16="http://schemas.microsoft.com/office/drawing/2014/main" id="{A92D6AC8-67E2-1D5B-8CD0-E3B9D8BE427B}"/>
              </a:ext>
            </a:extLst>
          </p:cNvPr>
          <p:cNvSpPr txBox="1"/>
          <p:nvPr/>
        </p:nvSpPr>
        <p:spPr>
          <a:xfrm>
            <a:off x="9655180" y="8804067"/>
            <a:ext cx="3931382" cy="8617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  <a:latin typeface="Arial Rounded MT Bold" panose="020F0704030504030204" pitchFamily="34" charset="0"/>
                <a:ea typeface="Bebas Neue Cyrillic"/>
                <a:cs typeface="Bebas Neue Cyrillic"/>
                <a:sym typeface="Bebas Neue Cyrillic"/>
              </a:rPr>
              <a:t>DHANANJAY</a:t>
            </a:r>
          </a:p>
          <a:p>
            <a:pPr algn="ctr"/>
            <a:r>
              <a:rPr lang="en-US" sz="2800" dirty="0">
                <a:solidFill>
                  <a:srgbClr val="FFFFFF"/>
                </a:solidFill>
                <a:latin typeface="Arial Rounded MT Bold" panose="020F0704030504030204" pitchFamily="34" charset="0"/>
                <a:ea typeface="Bebas Neue Cyrillic"/>
                <a:cs typeface="Bebas Neue Cyrillic"/>
                <a:sym typeface="Bebas Neue Cyrillic"/>
              </a:rPr>
              <a:t>BHARIA</a:t>
            </a:r>
          </a:p>
        </p:txBody>
      </p:sp>
      <p:pic>
        <p:nvPicPr>
          <p:cNvPr id="10" name="Picture 15">
            <a:extLst>
              <a:ext uri="{FF2B5EF4-FFF2-40B4-BE49-F238E27FC236}">
                <a16:creationId xmlns:a16="http://schemas.microsoft.com/office/drawing/2014/main" id="{8C60E5AF-C2B9-6923-3D4A-327538709C7C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4940280" y="409614"/>
            <a:ext cx="7009426" cy="700942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19B96A4-9EC2-6C14-0CC6-462EA86C535E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679" y="296255"/>
            <a:ext cx="1786033" cy="1535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0380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204220" y="0"/>
            <a:ext cx="2931209" cy="10287000"/>
            <a:chOff x="0" y="0"/>
            <a:chExt cx="772006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72006" cy="2709333"/>
            </a:xfrm>
            <a:custGeom>
              <a:avLst/>
              <a:gdLst/>
              <a:ahLst/>
              <a:cxnLst/>
              <a:rect l="l" t="t" r="r" b="b"/>
              <a:pathLst>
                <a:path w="772006" h="2709333">
                  <a:moveTo>
                    <a:pt x="0" y="0"/>
                  </a:moveTo>
                  <a:lnTo>
                    <a:pt x="772006" y="0"/>
                  </a:lnTo>
                  <a:lnTo>
                    <a:pt x="77200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D230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772006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28700" y="2154508"/>
            <a:ext cx="5282249" cy="5282249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28700" y="4333285"/>
            <a:ext cx="13777880" cy="3866311"/>
            <a:chOff x="0" y="0"/>
            <a:chExt cx="3628742" cy="101828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628742" cy="1018288"/>
            </a:xfrm>
            <a:custGeom>
              <a:avLst/>
              <a:gdLst/>
              <a:ahLst/>
              <a:cxnLst/>
              <a:rect l="l" t="t" r="r" b="b"/>
              <a:pathLst>
                <a:path w="3628742" h="1018288">
                  <a:moveTo>
                    <a:pt x="28657" y="0"/>
                  </a:moveTo>
                  <a:lnTo>
                    <a:pt x="3600085" y="0"/>
                  </a:lnTo>
                  <a:cubicBezTo>
                    <a:pt x="3607685" y="0"/>
                    <a:pt x="3614974" y="3019"/>
                    <a:pt x="3620348" y="8394"/>
                  </a:cubicBezTo>
                  <a:cubicBezTo>
                    <a:pt x="3625723" y="13768"/>
                    <a:pt x="3628742" y="21057"/>
                    <a:pt x="3628742" y="28657"/>
                  </a:cubicBezTo>
                  <a:lnTo>
                    <a:pt x="3628742" y="989630"/>
                  </a:lnTo>
                  <a:cubicBezTo>
                    <a:pt x="3628742" y="997231"/>
                    <a:pt x="3625723" y="1004520"/>
                    <a:pt x="3620348" y="1009894"/>
                  </a:cubicBezTo>
                  <a:cubicBezTo>
                    <a:pt x="3614974" y="1015268"/>
                    <a:pt x="3607685" y="1018288"/>
                    <a:pt x="3600085" y="1018288"/>
                  </a:cubicBezTo>
                  <a:lnTo>
                    <a:pt x="28657" y="1018288"/>
                  </a:lnTo>
                  <a:cubicBezTo>
                    <a:pt x="21057" y="1018288"/>
                    <a:pt x="13768" y="1015268"/>
                    <a:pt x="8394" y="1009894"/>
                  </a:cubicBezTo>
                  <a:cubicBezTo>
                    <a:pt x="3019" y="1004520"/>
                    <a:pt x="0" y="997231"/>
                    <a:pt x="0" y="989630"/>
                  </a:cubicBezTo>
                  <a:lnTo>
                    <a:pt x="0" y="28657"/>
                  </a:lnTo>
                  <a:cubicBezTo>
                    <a:pt x="0" y="21057"/>
                    <a:pt x="3019" y="13768"/>
                    <a:pt x="8394" y="8394"/>
                  </a:cubicBezTo>
                  <a:cubicBezTo>
                    <a:pt x="13768" y="3019"/>
                    <a:pt x="21057" y="0"/>
                    <a:pt x="28657" y="0"/>
                  </a:cubicBezTo>
                  <a:close/>
                </a:path>
              </a:pathLst>
            </a:custGeom>
            <a:solidFill>
              <a:srgbClr val="145DA0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3628742" cy="10563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458418" y="2584225"/>
            <a:ext cx="4422814" cy="4422814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t="-32370" b="-17629"/>
              </a:stretch>
            </a:blipFill>
            <a:ln w="123825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3" name="Freeform 13"/>
          <p:cNvSpPr/>
          <p:nvPr/>
        </p:nvSpPr>
        <p:spPr>
          <a:xfrm flipH="1">
            <a:off x="14811892" y="1028700"/>
            <a:ext cx="2447408" cy="1125808"/>
          </a:xfrm>
          <a:custGeom>
            <a:avLst/>
            <a:gdLst/>
            <a:ahLst/>
            <a:cxnLst/>
            <a:rect l="l" t="t" r="r" b="b"/>
            <a:pathLst>
              <a:path w="2447408" h="1125808">
                <a:moveTo>
                  <a:pt x="2447408" y="0"/>
                </a:moveTo>
                <a:lnTo>
                  <a:pt x="0" y="0"/>
                </a:lnTo>
                <a:lnTo>
                  <a:pt x="0" y="1125808"/>
                </a:lnTo>
                <a:lnTo>
                  <a:pt x="2447408" y="1125808"/>
                </a:lnTo>
                <a:lnTo>
                  <a:pt x="2447408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4" name="Freeform 14"/>
          <p:cNvSpPr/>
          <p:nvPr/>
        </p:nvSpPr>
        <p:spPr>
          <a:xfrm flipH="1" flipV="1">
            <a:off x="11738105" y="5991824"/>
            <a:ext cx="5521195" cy="3266476"/>
          </a:xfrm>
          <a:custGeom>
            <a:avLst/>
            <a:gdLst/>
            <a:ahLst/>
            <a:cxnLst/>
            <a:rect l="l" t="t" r="r" b="b"/>
            <a:pathLst>
              <a:path w="5521195" h="3266476">
                <a:moveTo>
                  <a:pt x="5521195" y="3266476"/>
                </a:moveTo>
                <a:lnTo>
                  <a:pt x="0" y="3266476"/>
                </a:lnTo>
                <a:lnTo>
                  <a:pt x="0" y="0"/>
                </a:lnTo>
                <a:lnTo>
                  <a:pt x="5521195" y="0"/>
                </a:lnTo>
                <a:lnTo>
                  <a:pt x="5521195" y="3266476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5" name="Freeform 15"/>
          <p:cNvSpPr/>
          <p:nvPr/>
        </p:nvSpPr>
        <p:spPr>
          <a:xfrm>
            <a:off x="8971997" y="9258300"/>
            <a:ext cx="9316003" cy="1129565"/>
          </a:xfrm>
          <a:custGeom>
            <a:avLst/>
            <a:gdLst/>
            <a:ahLst/>
            <a:cxnLst/>
            <a:rect l="l" t="t" r="r" b="b"/>
            <a:pathLst>
              <a:path w="9316003" h="1129565">
                <a:moveTo>
                  <a:pt x="0" y="0"/>
                </a:moveTo>
                <a:lnTo>
                  <a:pt x="9316003" y="0"/>
                </a:lnTo>
                <a:lnTo>
                  <a:pt x="9316003" y="1129565"/>
                </a:lnTo>
                <a:lnTo>
                  <a:pt x="0" y="112956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6" name="Freeform 16"/>
          <p:cNvSpPr/>
          <p:nvPr/>
        </p:nvSpPr>
        <p:spPr>
          <a:xfrm>
            <a:off x="7516723" y="9422166"/>
            <a:ext cx="801833" cy="801833"/>
          </a:xfrm>
          <a:custGeom>
            <a:avLst/>
            <a:gdLst/>
            <a:ahLst/>
            <a:cxnLst/>
            <a:rect l="l" t="t" r="r" b="b"/>
            <a:pathLst>
              <a:path w="801833" h="801833">
                <a:moveTo>
                  <a:pt x="0" y="0"/>
                </a:moveTo>
                <a:lnTo>
                  <a:pt x="801833" y="0"/>
                </a:lnTo>
                <a:lnTo>
                  <a:pt x="801833" y="801833"/>
                </a:lnTo>
                <a:lnTo>
                  <a:pt x="0" y="80183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7" name="Freeform 17"/>
          <p:cNvSpPr/>
          <p:nvPr/>
        </p:nvSpPr>
        <p:spPr>
          <a:xfrm>
            <a:off x="8337681" y="9417681"/>
            <a:ext cx="806319" cy="806319"/>
          </a:xfrm>
          <a:custGeom>
            <a:avLst/>
            <a:gdLst/>
            <a:ahLst/>
            <a:cxnLst/>
            <a:rect l="l" t="t" r="r" b="b"/>
            <a:pathLst>
              <a:path w="806319" h="806319">
                <a:moveTo>
                  <a:pt x="0" y="0"/>
                </a:moveTo>
                <a:lnTo>
                  <a:pt x="806319" y="0"/>
                </a:lnTo>
                <a:lnTo>
                  <a:pt x="806319" y="806318"/>
                </a:lnTo>
                <a:lnTo>
                  <a:pt x="0" y="80631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8" name="TextBox 18"/>
          <p:cNvSpPr txBox="1"/>
          <p:nvPr/>
        </p:nvSpPr>
        <p:spPr>
          <a:xfrm>
            <a:off x="6310949" y="5041877"/>
            <a:ext cx="5894585" cy="32213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099"/>
              </a:lnSpc>
            </a:pPr>
            <a:r>
              <a:rPr lang="en-US" sz="13907" spc="1321" dirty="0">
                <a:solidFill>
                  <a:srgbClr val="FFFFFF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THANK YOU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A17483B-779D-7782-AE45-AD759097390B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189657"/>
            <a:ext cx="1786033" cy="153513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xit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50000">
                                          <p:val>
                                            <p:strVal val="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50000">
                                          <p:val>
                                            <p:strVal val="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ppt_h/1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0">
                                          <p:val>
                                            <p:strVal val="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ppt_w/1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0" dur="500" tmFilter="0,0; .5, 0; 1, 1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204220" y="0"/>
            <a:ext cx="2931209" cy="10287000"/>
            <a:chOff x="0" y="0"/>
            <a:chExt cx="772006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72006" cy="2709333"/>
            </a:xfrm>
            <a:custGeom>
              <a:avLst/>
              <a:gdLst/>
              <a:ahLst/>
              <a:cxnLst/>
              <a:rect l="l" t="t" r="r" b="b"/>
              <a:pathLst>
                <a:path w="772006" h="2709333">
                  <a:moveTo>
                    <a:pt x="0" y="0"/>
                  </a:moveTo>
                  <a:lnTo>
                    <a:pt x="772006" y="0"/>
                  </a:lnTo>
                  <a:lnTo>
                    <a:pt x="77200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D230"/>
            </a:solidFill>
          </p:spPr>
          <p:txBody>
            <a:bodyPr/>
            <a:lstStyle/>
            <a:p>
              <a:endParaRPr lang="en-IN" sz="1400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772006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sz="1400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305642" y="188563"/>
            <a:ext cx="17753757" cy="9907937"/>
            <a:chOff x="0" y="0"/>
            <a:chExt cx="4001664" cy="207297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001664" cy="2072976"/>
            </a:xfrm>
            <a:custGeom>
              <a:avLst/>
              <a:gdLst/>
              <a:ahLst/>
              <a:cxnLst/>
              <a:rect l="l" t="t" r="r" b="b"/>
              <a:pathLst>
                <a:path w="4001664" h="2072976">
                  <a:moveTo>
                    <a:pt x="25987" y="0"/>
                  </a:moveTo>
                  <a:lnTo>
                    <a:pt x="3975677" y="0"/>
                  </a:lnTo>
                  <a:cubicBezTo>
                    <a:pt x="3982569" y="0"/>
                    <a:pt x="3989179" y="2738"/>
                    <a:pt x="3994053" y="7611"/>
                  </a:cubicBezTo>
                  <a:cubicBezTo>
                    <a:pt x="3998926" y="12485"/>
                    <a:pt x="4001664" y="19095"/>
                    <a:pt x="4001664" y="25987"/>
                  </a:cubicBezTo>
                  <a:lnTo>
                    <a:pt x="4001664" y="2046989"/>
                  </a:lnTo>
                  <a:cubicBezTo>
                    <a:pt x="4001664" y="2061341"/>
                    <a:pt x="3990029" y="2072976"/>
                    <a:pt x="3975677" y="2072976"/>
                  </a:cubicBezTo>
                  <a:lnTo>
                    <a:pt x="25987" y="2072976"/>
                  </a:lnTo>
                  <a:cubicBezTo>
                    <a:pt x="11635" y="2072976"/>
                    <a:pt x="0" y="2061341"/>
                    <a:pt x="0" y="2046989"/>
                  </a:cubicBezTo>
                  <a:lnTo>
                    <a:pt x="0" y="25987"/>
                  </a:lnTo>
                  <a:cubicBezTo>
                    <a:pt x="0" y="11635"/>
                    <a:pt x="11635" y="0"/>
                    <a:pt x="25987" y="0"/>
                  </a:cubicBezTo>
                  <a:close/>
                </a:path>
              </a:pathLst>
            </a:custGeom>
            <a:solidFill>
              <a:srgbClr val="00B0F0"/>
            </a:solidFill>
          </p:spPr>
          <p:txBody>
            <a:bodyPr/>
            <a:lstStyle/>
            <a:p>
              <a:endParaRPr lang="en-IN" sz="1400" dirty="0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001664" cy="21110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 sz="1400"/>
            </a:p>
          </p:txBody>
        </p:sp>
      </p:grpSp>
      <p:sp>
        <p:nvSpPr>
          <p:cNvPr id="8" name="Freeform 8"/>
          <p:cNvSpPr/>
          <p:nvPr/>
        </p:nvSpPr>
        <p:spPr>
          <a:xfrm flipH="1">
            <a:off x="15426753" y="296255"/>
            <a:ext cx="2447408" cy="1125808"/>
          </a:xfrm>
          <a:custGeom>
            <a:avLst/>
            <a:gdLst/>
            <a:ahLst/>
            <a:cxnLst/>
            <a:rect l="l" t="t" r="r" b="b"/>
            <a:pathLst>
              <a:path w="2447408" h="1125808">
                <a:moveTo>
                  <a:pt x="2447408" y="0"/>
                </a:moveTo>
                <a:lnTo>
                  <a:pt x="0" y="0"/>
                </a:lnTo>
                <a:lnTo>
                  <a:pt x="0" y="1125808"/>
                </a:lnTo>
                <a:lnTo>
                  <a:pt x="2447408" y="1125808"/>
                </a:lnTo>
                <a:lnTo>
                  <a:pt x="244740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sz="1400"/>
          </a:p>
        </p:txBody>
      </p:sp>
      <p:sp>
        <p:nvSpPr>
          <p:cNvPr id="9" name="Freeform 9"/>
          <p:cNvSpPr/>
          <p:nvPr/>
        </p:nvSpPr>
        <p:spPr>
          <a:xfrm flipH="1" flipV="1">
            <a:off x="12459871" y="6831961"/>
            <a:ext cx="5521195" cy="3266476"/>
          </a:xfrm>
          <a:custGeom>
            <a:avLst/>
            <a:gdLst/>
            <a:ahLst/>
            <a:cxnLst/>
            <a:rect l="l" t="t" r="r" b="b"/>
            <a:pathLst>
              <a:path w="5521195" h="3266476">
                <a:moveTo>
                  <a:pt x="5521194" y="3266476"/>
                </a:moveTo>
                <a:lnTo>
                  <a:pt x="0" y="3266476"/>
                </a:lnTo>
                <a:lnTo>
                  <a:pt x="0" y="0"/>
                </a:lnTo>
                <a:lnTo>
                  <a:pt x="5521194" y="0"/>
                </a:lnTo>
                <a:lnTo>
                  <a:pt x="5521194" y="3266476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sz="1400"/>
          </a:p>
        </p:txBody>
      </p:sp>
      <p:sp>
        <p:nvSpPr>
          <p:cNvPr id="10" name="Freeform 10"/>
          <p:cNvSpPr/>
          <p:nvPr/>
        </p:nvSpPr>
        <p:spPr>
          <a:xfrm>
            <a:off x="508769" y="337201"/>
            <a:ext cx="1293128" cy="2061134"/>
          </a:xfrm>
          <a:custGeom>
            <a:avLst/>
            <a:gdLst/>
            <a:ahLst/>
            <a:cxnLst/>
            <a:rect l="l" t="t" r="r" b="b"/>
            <a:pathLst>
              <a:path w="2399020" h="3274096">
                <a:moveTo>
                  <a:pt x="0" y="0"/>
                </a:moveTo>
                <a:lnTo>
                  <a:pt x="2399020" y="0"/>
                </a:lnTo>
                <a:lnTo>
                  <a:pt x="2399020" y="3274096"/>
                </a:lnTo>
                <a:lnTo>
                  <a:pt x="0" y="327409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IN" sz="1400"/>
          </a:p>
        </p:txBody>
      </p:sp>
      <p:sp>
        <p:nvSpPr>
          <p:cNvPr id="11" name="Freeform 11"/>
          <p:cNvSpPr/>
          <p:nvPr/>
        </p:nvSpPr>
        <p:spPr>
          <a:xfrm>
            <a:off x="5537753" y="296254"/>
            <a:ext cx="3929836" cy="2733257"/>
          </a:xfrm>
          <a:custGeom>
            <a:avLst/>
            <a:gdLst/>
            <a:ahLst/>
            <a:cxnLst/>
            <a:rect l="l" t="t" r="r" b="b"/>
            <a:pathLst>
              <a:path w="4344457" h="3214898">
                <a:moveTo>
                  <a:pt x="0" y="0"/>
                </a:moveTo>
                <a:lnTo>
                  <a:pt x="4344457" y="0"/>
                </a:lnTo>
                <a:lnTo>
                  <a:pt x="4344457" y="3214898"/>
                </a:lnTo>
                <a:lnTo>
                  <a:pt x="0" y="321489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sz="1400"/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6867429" y="2876939"/>
            <a:ext cx="4931307" cy="495062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801801" y="1599320"/>
            <a:ext cx="6421389" cy="3539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/>
            <a:r>
              <a:rPr lang="en-US" sz="11500" dirty="0">
                <a:solidFill>
                  <a:srgbClr val="FFFFFF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ACADEMIC </a:t>
            </a:r>
          </a:p>
          <a:p>
            <a:pPr algn="ctr"/>
            <a:r>
              <a:rPr lang="en-US" sz="11500" dirty="0">
                <a:solidFill>
                  <a:srgbClr val="FFFFFF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EXCELLENCE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EA46A39-3CAC-BBF7-4196-0C3A0F22540E}"/>
              </a:ext>
            </a:extLst>
          </p:cNvPr>
          <p:cNvSpPr txBox="1"/>
          <p:nvPr/>
        </p:nvSpPr>
        <p:spPr>
          <a:xfrm>
            <a:off x="2533530" y="5954479"/>
            <a:ext cx="6421389" cy="3539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/>
            <a:r>
              <a:rPr lang="en-US" sz="11500" dirty="0">
                <a:solidFill>
                  <a:srgbClr val="FFFF00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@ </a:t>
            </a:r>
          </a:p>
          <a:p>
            <a:pPr algn="ctr"/>
            <a:r>
              <a:rPr lang="en-US" sz="11500" dirty="0">
                <a:solidFill>
                  <a:srgbClr val="FFFF00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DVM CHIRAWA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39C9CD2-6A6F-5195-96AB-C9BE6F9B705F}"/>
              </a:ext>
            </a:extLst>
          </p:cNvPr>
          <p:cNvSpPr txBox="1"/>
          <p:nvPr/>
        </p:nvSpPr>
        <p:spPr>
          <a:xfrm>
            <a:off x="11199588" y="1765759"/>
            <a:ext cx="6421389" cy="60939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fontAlgn="base"/>
            <a:r>
              <a:rPr lang="en-US" sz="6600" b="1">
                <a:solidFill>
                  <a:srgbClr val="FFFF00"/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“Success </a:t>
            </a:r>
            <a:r>
              <a:rPr lang="en-US" sz="6600" b="1" dirty="0">
                <a:solidFill>
                  <a:srgbClr val="FFFF00"/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is not Final, Failure is not Fatal: It is the Courage to Continue that </a:t>
            </a:r>
            <a:r>
              <a:rPr lang="en-US" sz="6600" b="1">
                <a:solidFill>
                  <a:srgbClr val="FFFF00"/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Counts.</a:t>
            </a:r>
            <a:r>
              <a:rPr lang="en-US" sz="6600" b="1">
                <a:solidFill>
                  <a:srgbClr val="FFFF00"/>
                </a:solidFill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” </a:t>
            </a:r>
            <a:endParaRPr lang="en-US" sz="6600" b="1" dirty="0">
              <a:solidFill>
                <a:srgbClr val="FFFF00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8DFD087-AA4D-6C22-C028-1E3142DFBE26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3205" y="520394"/>
            <a:ext cx="1786033" cy="153513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900" decel="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0828D1-770D-44EA-8347-44EF57BA0C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41EFE14A-4B51-5683-2072-B4CD3EF4FB34}"/>
              </a:ext>
            </a:extLst>
          </p:cNvPr>
          <p:cNvGrpSpPr/>
          <p:nvPr/>
        </p:nvGrpSpPr>
        <p:grpSpPr>
          <a:xfrm>
            <a:off x="2204220" y="0"/>
            <a:ext cx="2931209" cy="10287000"/>
            <a:chOff x="0" y="0"/>
            <a:chExt cx="772006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6FBB853A-C729-D959-4FBE-3D9F73F3AC28}"/>
                </a:ext>
              </a:extLst>
            </p:cNvPr>
            <p:cNvSpPr/>
            <p:nvPr/>
          </p:nvSpPr>
          <p:spPr>
            <a:xfrm>
              <a:off x="0" y="0"/>
              <a:ext cx="772006" cy="2709333"/>
            </a:xfrm>
            <a:custGeom>
              <a:avLst/>
              <a:gdLst/>
              <a:ahLst/>
              <a:cxnLst/>
              <a:rect l="l" t="t" r="r" b="b"/>
              <a:pathLst>
                <a:path w="772006" h="2709333">
                  <a:moveTo>
                    <a:pt x="0" y="0"/>
                  </a:moveTo>
                  <a:lnTo>
                    <a:pt x="772006" y="0"/>
                  </a:lnTo>
                  <a:lnTo>
                    <a:pt x="77200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D230"/>
            </a:solidFill>
          </p:spPr>
          <p:txBody>
            <a:bodyPr/>
            <a:lstStyle/>
            <a:p>
              <a:endParaRPr lang="en-IN" sz="1600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013E4520-7695-FF6E-5826-63694FF49AF8}"/>
                </a:ext>
              </a:extLst>
            </p:cNvPr>
            <p:cNvSpPr txBox="1"/>
            <p:nvPr/>
          </p:nvSpPr>
          <p:spPr>
            <a:xfrm>
              <a:off x="0" y="-38100"/>
              <a:ext cx="772006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sz="1600"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82A8BBEC-C5D2-E5F4-719F-867B2CF0E998}"/>
              </a:ext>
            </a:extLst>
          </p:cNvPr>
          <p:cNvGrpSpPr/>
          <p:nvPr/>
        </p:nvGrpSpPr>
        <p:grpSpPr>
          <a:xfrm>
            <a:off x="306934" y="190500"/>
            <a:ext cx="17753757" cy="9907937"/>
            <a:chOff x="0" y="0"/>
            <a:chExt cx="4001664" cy="2072976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317DFE56-31A9-5199-1090-E4D23D5CF36F}"/>
                </a:ext>
              </a:extLst>
            </p:cNvPr>
            <p:cNvSpPr/>
            <p:nvPr/>
          </p:nvSpPr>
          <p:spPr>
            <a:xfrm>
              <a:off x="0" y="0"/>
              <a:ext cx="4001664" cy="2072976"/>
            </a:xfrm>
            <a:custGeom>
              <a:avLst/>
              <a:gdLst/>
              <a:ahLst/>
              <a:cxnLst/>
              <a:rect l="l" t="t" r="r" b="b"/>
              <a:pathLst>
                <a:path w="4001664" h="2072976">
                  <a:moveTo>
                    <a:pt x="25987" y="0"/>
                  </a:moveTo>
                  <a:lnTo>
                    <a:pt x="3975677" y="0"/>
                  </a:lnTo>
                  <a:cubicBezTo>
                    <a:pt x="3982569" y="0"/>
                    <a:pt x="3989179" y="2738"/>
                    <a:pt x="3994053" y="7611"/>
                  </a:cubicBezTo>
                  <a:cubicBezTo>
                    <a:pt x="3998926" y="12485"/>
                    <a:pt x="4001664" y="19095"/>
                    <a:pt x="4001664" y="25987"/>
                  </a:cubicBezTo>
                  <a:lnTo>
                    <a:pt x="4001664" y="2046989"/>
                  </a:lnTo>
                  <a:cubicBezTo>
                    <a:pt x="4001664" y="2061341"/>
                    <a:pt x="3990029" y="2072976"/>
                    <a:pt x="3975677" y="2072976"/>
                  </a:cubicBezTo>
                  <a:lnTo>
                    <a:pt x="25987" y="2072976"/>
                  </a:lnTo>
                  <a:cubicBezTo>
                    <a:pt x="11635" y="2072976"/>
                    <a:pt x="0" y="2061341"/>
                    <a:pt x="0" y="2046989"/>
                  </a:cubicBezTo>
                  <a:lnTo>
                    <a:pt x="0" y="25987"/>
                  </a:lnTo>
                  <a:cubicBezTo>
                    <a:pt x="0" y="11635"/>
                    <a:pt x="11635" y="0"/>
                    <a:pt x="25987" y="0"/>
                  </a:cubicBezTo>
                  <a:close/>
                </a:path>
              </a:pathLst>
            </a:custGeom>
            <a:solidFill>
              <a:schemeClr val="tx2"/>
            </a:solidFill>
          </p:spPr>
          <p:txBody>
            <a:bodyPr/>
            <a:lstStyle/>
            <a:p>
              <a:endParaRPr lang="en-IN" sz="1600" dirty="0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86156CB3-ED52-B102-3BCA-E2B8A1337EF8}"/>
                </a:ext>
              </a:extLst>
            </p:cNvPr>
            <p:cNvSpPr txBox="1"/>
            <p:nvPr/>
          </p:nvSpPr>
          <p:spPr>
            <a:xfrm>
              <a:off x="0" y="-38100"/>
              <a:ext cx="4001664" cy="21110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 sz="1600"/>
            </a:p>
          </p:txBody>
        </p:sp>
      </p:grpSp>
      <p:sp>
        <p:nvSpPr>
          <p:cNvPr id="8" name="Freeform 8">
            <a:extLst>
              <a:ext uri="{FF2B5EF4-FFF2-40B4-BE49-F238E27FC236}">
                <a16:creationId xmlns:a16="http://schemas.microsoft.com/office/drawing/2014/main" id="{000735FB-625A-A75F-1AC2-A041D3950893}"/>
              </a:ext>
            </a:extLst>
          </p:cNvPr>
          <p:cNvSpPr/>
          <p:nvPr/>
        </p:nvSpPr>
        <p:spPr>
          <a:xfrm flipH="1">
            <a:off x="15426753" y="296255"/>
            <a:ext cx="2447408" cy="1125808"/>
          </a:xfrm>
          <a:custGeom>
            <a:avLst/>
            <a:gdLst/>
            <a:ahLst/>
            <a:cxnLst/>
            <a:rect l="l" t="t" r="r" b="b"/>
            <a:pathLst>
              <a:path w="2447408" h="1125808">
                <a:moveTo>
                  <a:pt x="2447408" y="0"/>
                </a:moveTo>
                <a:lnTo>
                  <a:pt x="0" y="0"/>
                </a:lnTo>
                <a:lnTo>
                  <a:pt x="0" y="1125808"/>
                </a:lnTo>
                <a:lnTo>
                  <a:pt x="2447408" y="1125808"/>
                </a:lnTo>
                <a:lnTo>
                  <a:pt x="244740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sz="1600"/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FC169FBC-969B-B552-161E-A92945A89512}"/>
              </a:ext>
            </a:extLst>
          </p:cNvPr>
          <p:cNvSpPr/>
          <p:nvPr/>
        </p:nvSpPr>
        <p:spPr>
          <a:xfrm flipH="1" flipV="1">
            <a:off x="12459871" y="6831961"/>
            <a:ext cx="5521195" cy="3266476"/>
          </a:xfrm>
          <a:custGeom>
            <a:avLst/>
            <a:gdLst/>
            <a:ahLst/>
            <a:cxnLst/>
            <a:rect l="l" t="t" r="r" b="b"/>
            <a:pathLst>
              <a:path w="5521195" h="3266476">
                <a:moveTo>
                  <a:pt x="5521194" y="3266476"/>
                </a:moveTo>
                <a:lnTo>
                  <a:pt x="0" y="3266476"/>
                </a:lnTo>
                <a:lnTo>
                  <a:pt x="0" y="0"/>
                </a:lnTo>
                <a:lnTo>
                  <a:pt x="5521194" y="0"/>
                </a:lnTo>
                <a:lnTo>
                  <a:pt x="5521194" y="3266476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sz="1600"/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33DF03A1-E990-7141-84CB-9A5509EA5420}"/>
              </a:ext>
            </a:extLst>
          </p:cNvPr>
          <p:cNvSpPr/>
          <p:nvPr/>
        </p:nvSpPr>
        <p:spPr>
          <a:xfrm>
            <a:off x="4473319" y="359378"/>
            <a:ext cx="1319020" cy="1196951"/>
          </a:xfrm>
          <a:custGeom>
            <a:avLst/>
            <a:gdLst/>
            <a:ahLst/>
            <a:cxnLst/>
            <a:rect l="l" t="t" r="r" b="b"/>
            <a:pathLst>
              <a:path w="2399020" h="3274096">
                <a:moveTo>
                  <a:pt x="0" y="0"/>
                </a:moveTo>
                <a:lnTo>
                  <a:pt x="2399020" y="0"/>
                </a:lnTo>
                <a:lnTo>
                  <a:pt x="2399020" y="3274096"/>
                </a:lnTo>
                <a:lnTo>
                  <a:pt x="0" y="327409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IN" sz="1600"/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EA15B119-602B-BC57-DC5B-494810FD3050}"/>
              </a:ext>
            </a:extLst>
          </p:cNvPr>
          <p:cNvSpPr txBox="1"/>
          <p:nvPr/>
        </p:nvSpPr>
        <p:spPr>
          <a:xfrm>
            <a:off x="4488623" y="722062"/>
            <a:ext cx="9116195" cy="8342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400"/>
              </a:lnSpc>
            </a:pPr>
            <a:r>
              <a:rPr lang="en-US" sz="7200" dirty="0">
                <a:solidFill>
                  <a:srgbClr val="FFFFFF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ACADEMIC EXCELLENCE</a:t>
            </a:r>
          </a:p>
        </p:txBody>
      </p:sp>
      <p:sp>
        <p:nvSpPr>
          <p:cNvPr id="12" name="TextBox 13">
            <a:extLst>
              <a:ext uri="{FF2B5EF4-FFF2-40B4-BE49-F238E27FC236}">
                <a16:creationId xmlns:a16="http://schemas.microsoft.com/office/drawing/2014/main" id="{C16EC382-C307-8B98-B053-C29F958AC64A}"/>
              </a:ext>
            </a:extLst>
          </p:cNvPr>
          <p:cNvSpPr txBox="1"/>
          <p:nvPr/>
        </p:nvSpPr>
        <p:spPr>
          <a:xfrm>
            <a:off x="991893" y="1664811"/>
            <a:ext cx="17068798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5400" dirty="0">
                <a:solidFill>
                  <a:srgbClr val="FFFFFF"/>
                </a:solidFill>
                <a:latin typeface="Arial Rounded MT Bold" panose="020F0704030504030204" pitchFamily="34" charset="0"/>
                <a:ea typeface="Bebas Neue Cyrillic"/>
                <a:cs typeface="Bebas Neue Cyrillic"/>
                <a:sym typeface="Bebas Neue Cyrillic"/>
              </a:rPr>
              <a:t>Class-X (2024-25)</a:t>
            </a:r>
          </a:p>
        </p:txBody>
      </p:sp>
      <p:sp>
        <p:nvSpPr>
          <p:cNvPr id="20" name="TextBox 13">
            <a:extLst>
              <a:ext uri="{FF2B5EF4-FFF2-40B4-BE49-F238E27FC236}">
                <a16:creationId xmlns:a16="http://schemas.microsoft.com/office/drawing/2014/main" id="{F097C0A3-8A54-B6E1-9075-DB462FEE872D}"/>
              </a:ext>
            </a:extLst>
          </p:cNvPr>
          <p:cNvSpPr txBox="1"/>
          <p:nvPr/>
        </p:nvSpPr>
        <p:spPr>
          <a:xfrm>
            <a:off x="803245" y="8192159"/>
            <a:ext cx="4599454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5400" dirty="0">
                <a:solidFill>
                  <a:srgbClr val="FFFFFF"/>
                </a:solidFill>
                <a:latin typeface="Arial Rounded MT Bold" panose="020F0704030504030204" pitchFamily="34" charset="0"/>
                <a:ea typeface="Bebas Neue Cyrillic"/>
                <a:cs typeface="Bebas Neue Cyrillic"/>
                <a:sym typeface="Bebas Neue Cyrillic"/>
              </a:rPr>
              <a:t>Akshra</a:t>
            </a:r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3BF5BE58-20C1-EF75-A498-74294C1BB39B}"/>
              </a:ext>
            </a:extLst>
          </p:cNvPr>
          <p:cNvSpPr/>
          <p:nvPr/>
        </p:nvSpPr>
        <p:spPr>
          <a:xfrm>
            <a:off x="12319554" y="200166"/>
            <a:ext cx="1666038" cy="1464645"/>
          </a:xfrm>
          <a:custGeom>
            <a:avLst/>
            <a:gdLst/>
            <a:ahLst/>
            <a:cxnLst/>
            <a:rect l="l" t="t" r="r" b="b"/>
            <a:pathLst>
              <a:path w="4344457" h="3214898">
                <a:moveTo>
                  <a:pt x="0" y="0"/>
                </a:moveTo>
                <a:lnTo>
                  <a:pt x="4344457" y="0"/>
                </a:lnTo>
                <a:lnTo>
                  <a:pt x="4344457" y="3214898"/>
                </a:lnTo>
                <a:lnTo>
                  <a:pt x="0" y="321489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sz="160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961565D-D44B-D089-EE09-7964EB56BA38}"/>
              </a:ext>
            </a:extLst>
          </p:cNvPr>
          <p:cNvGrpSpPr/>
          <p:nvPr/>
        </p:nvGrpSpPr>
        <p:grpSpPr>
          <a:xfrm>
            <a:off x="533400" y="3728568"/>
            <a:ext cx="5749055" cy="4310532"/>
            <a:chOff x="7563377" y="2645326"/>
            <a:chExt cx="7696200" cy="5558135"/>
          </a:xfrm>
        </p:grpSpPr>
        <p:sp>
          <p:nvSpPr>
            <p:cNvPr id="14" name="Freeform 12">
              <a:extLst>
                <a:ext uri="{FF2B5EF4-FFF2-40B4-BE49-F238E27FC236}">
                  <a16:creationId xmlns:a16="http://schemas.microsoft.com/office/drawing/2014/main" id="{21DC50E1-9B10-C7C8-4CD9-FE369EAE2099}"/>
                </a:ext>
              </a:extLst>
            </p:cNvPr>
            <p:cNvSpPr/>
            <p:nvPr/>
          </p:nvSpPr>
          <p:spPr>
            <a:xfrm>
              <a:off x="7563377" y="2892237"/>
              <a:ext cx="7696200" cy="5311224"/>
            </a:xfrm>
            <a:custGeom>
              <a:avLst/>
              <a:gdLst/>
              <a:ahLst/>
              <a:cxnLst/>
              <a:rect l="l" t="t" r="r" b="b"/>
              <a:pathLst>
                <a:path w="4920474" h="4114800">
                  <a:moveTo>
                    <a:pt x="0" y="0"/>
                  </a:moveTo>
                  <a:lnTo>
                    <a:pt x="4920473" y="0"/>
                  </a:lnTo>
                  <a:lnTo>
                    <a:pt x="4920473" y="4114800"/>
                  </a:lnTo>
                  <a:lnTo>
                    <a:pt x="0" y="4114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4BD556C9-41B6-BE11-8B60-43EF0CF88BB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8883406" y="2645326"/>
              <a:ext cx="5056142" cy="4433547"/>
            </a:xfrm>
            <a:prstGeom prst="ellipse">
              <a:avLst/>
            </a:prstGeom>
            <a:ln w="63500" cap="rnd">
              <a:solidFill>
                <a:srgbClr val="FFC000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F18C9E2-482C-1EA6-4D39-4FC14D27CFBF}"/>
              </a:ext>
            </a:extLst>
          </p:cNvPr>
          <p:cNvGrpSpPr/>
          <p:nvPr/>
        </p:nvGrpSpPr>
        <p:grpSpPr>
          <a:xfrm>
            <a:off x="5922217" y="2478576"/>
            <a:ext cx="5964288" cy="1576072"/>
            <a:chOff x="306934" y="6946985"/>
            <a:chExt cx="7336068" cy="1966073"/>
          </a:xfrm>
        </p:grpSpPr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ED3AE0A4-8648-20EC-EC89-B9417589CCB4}"/>
                </a:ext>
              </a:extLst>
            </p:cNvPr>
            <p:cNvSpPr/>
            <p:nvPr/>
          </p:nvSpPr>
          <p:spPr>
            <a:xfrm>
              <a:off x="306934" y="6946985"/>
              <a:ext cx="7336068" cy="1966073"/>
            </a:xfrm>
            <a:custGeom>
              <a:avLst/>
              <a:gdLst/>
              <a:ahLst/>
              <a:cxnLst/>
              <a:rect l="l" t="t" r="r" b="b"/>
              <a:pathLst>
                <a:path w="9674847" h="2245371">
                  <a:moveTo>
                    <a:pt x="0" y="0"/>
                  </a:moveTo>
                  <a:lnTo>
                    <a:pt x="9674847" y="0"/>
                  </a:lnTo>
                  <a:lnTo>
                    <a:pt x="9674847" y="2245370"/>
                  </a:lnTo>
                  <a:lnTo>
                    <a:pt x="0" y="22453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BF669389-6DFD-C838-7289-DF57912FCD75}"/>
                </a:ext>
              </a:extLst>
            </p:cNvPr>
            <p:cNvSpPr/>
            <p:nvPr/>
          </p:nvSpPr>
          <p:spPr>
            <a:xfrm>
              <a:off x="1247490" y="7035028"/>
              <a:ext cx="5486400" cy="1336864"/>
            </a:xfrm>
            <a:prstGeom prst="round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  <a:latin typeface="ADLaM Display" panose="02010000000000000000" pitchFamily="2" charset="0"/>
                  <a:ea typeface="ADLaM Display" panose="02010000000000000000" pitchFamily="2" charset="0"/>
                  <a:cs typeface="ADLaM Display" panose="02010000000000000000" pitchFamily="2" charset="0"/>
                </a:rPr>
                <a:t>CONGRATULATIONS</a:t>
              </a:r>
              <a:endParaRPr lang="en-IN" sz="2400" dirty="0">
                <a:solidFill>
                  <a:schemeClr val="tx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endParaRPr>
            </a:p>
          </p:txBody>
        </p:sp>
      </p:grpSp>
      <p:pic>
        <p:nvPicPr>
          <p:cNvPr id="18" name="Picture 15">
            <a:extLst>
              <a:ext uri="{FF2B5EF4-FFF2-40B4-BE49-F238E27FC236}">
                <a16:creationId xmlns:a16="http://schemas.microsoft.com/office/drawing/2014/main" id="{746F697F-CAAF-1316-48E7-6EFFF0E0462C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>
          <a:xfrm>
            <a:off x="5509003" y="1568585"/>
            <a:ext cx="7009426" cy="700942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05D731E-6978-6621-6F5A-1D636ABDDD43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037" y="474177"/>
            <a:ext cx="1786033" cy="1535133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A2FBCC89-88F0-5E04-70F1-AA4FA2434EFE}"/>
              </a:ext>
            </a:extLst>
          </p:cNvPr>
          <p:cNvGrpSpPr/>
          <p:nvPr/>
        </p:nvGrpSpPr>
        <p:grpSpPr>
          <a:xfrm>
            <a:off x="11224994" y="4094688"/>
            <a:ext cx="5521195" cy="4118024"/>
            <a:chOff x="8917015" y="2567450"/>
            <a:chExt cx="7696200" cy="5963251"/>
          </a:xfrm>
        </p:grpSpPr>
        <p:sp>
          <p:nvSpPr>
            <p:cNvPr id="22" name="Freeform 12">
              <a:extLst>
                <a:ext uri="{FF2B5EF4-FFF2-40B4-BE49-F238E27FC236}">
                  <a16:creationId xmlns:a16="http://schemas.microsoft.com/office/drawing/2014/main" id="{43E8AD24-5A38-49FF-E089-344B7EA6AC25}"/>
                </a:ext>
              </a:extLst>
            </p:cNvPr>
            <p:cNvSpPr/>
            <p:nvPr/>
          </p:nvSpPr>
          <p:spPr>
            <a:xfrm>
              <a:off x="8917015" y="2801446"/>
              <a:ext cx="7696200" cy="5729255"/>
            </a:xfrm>
            <a:custGeom>
              <a:avLst/>
              <a:gdLst/>
              <a:ahLst/>
              <a:cxnLst/>
              <a:rect l="l" t="t" r="r" b="b"/>
              <a:pathLst>
                <a:path w="4920474" h="4114800">
                  <a:moveTo>
                    <a:pt x="0" y="0"/>
                  </a:moveTo>
                  <a:lnTo>
                    <a:pt x="4920473" y="0"/>
                  </a:lnTo>
                  <a:lnTo>
                    <a:pt x="4920473" y="4114800"/>
                  </a:lnTo>
                  <a:lnTo>
                    <a:pt x="0" y="4114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FD2F266A-EC57-B991-B5FD-9FDCA4C764EF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 rot="21305998">
              <a:off x="10241495" y="2567450"/>
              <a:ext cx="4953000" cy="4787914"/>
            </a:xfrm>
            <a:prstGeom prst="ellipse">
              <a:avLst/>
            </a:prstGeom>
            <a:ln w="63500" cap="rnd">
              <a:solidFill>
                <a:srgbClr val="FFC000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</p:grpSp>
      <p:sp>
        <p:nvSpPr>
          <p:cNvPr id="24" name="TextBox 13">
            <a:extLst>
              <a:ext uri="{FF2B5EF4-FFF2-40B4-BE49-F238E27FC236}">
                <a16:creationId xmlns:a16="http://schemas.microsoft.com/office/drawing/2014/main" id="{BB510EFF-14FE-8DF2-DB2F-D1B3ED62F2D7}"/>
              </a:ext>
            </a:extLst>
          </p:cNvPr>
          <p:cNvSpPr txBox="1"/>
          <p:nvPr/>
        </p:nvSpPr>
        <p:spPr>
          <a:xfrm>
            <a:off x="10153625" y="8578011"/>
            <a:ext cx="7199361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5400" dirty="0">
                <a:solidFill>
                  <a:srgbClr val="FFFFFF"/>
                </a:solidFill>
                <a:latin typeface="Arial Rounded MT Bold" panose="020F0704030504030204" pitchFamily="34" charset="0"/>
                <a:ea typeface="Bebas Neue Cyrillic"/>
                <a:cs typeface="Bebas Neue Cyrillic"/>
                <a:sym typeface="Bebas Neue Cyrillic"/>
              </a:rPr>
              <a:t>Ishita Choudhary</a:t>
            </a:r>
          </a:p>
        </p:txBody>
      </p:sp>
    </p:spTree>
    <p:extLst>
      <p:ext uri="{BB962C8B-B14F-4D97-AF65-F5344CB8AC3E}">
        <p14:creationId xmlns:p14="http://schemas.microsoft.com/office/powerpoint/2010/main" val="1174548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9689B3-EED7-B104-5340-FF6EB9D2B4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F75D1562-5085-A68D-1AFD-3FDA9D56C5A1}"/>
              </a:ext>
            </a:extLst>
          </p:cNvPr>
          <p:cNvGrpSpPr/>
          <p:nvPr/>
        </p:nvGrpSpPr>
        <p:grpSpPr>
          <a:xfrm>
            <a:off x="2204220" y="0"/>
            <a:ext cx="2931209" cy="10287000"/>
            <a:chOff x="0" y="0"/>
            <a:chExt cx="772006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D4D18E11-1E42-328D-EA81-66D25D2B7928}"/>
                </a:ext>
              </a:extLst>
            </p:cNvPr>
            <p:cNvSpPr/>
            <p:nvPr/>
          </p:nvSpPr>
          <p:spPr>
            <a:xfrm>
              <a:off x="0" y="0"/>
              <a:ext cx="772006" cy="2709333"/>
            </a:xfrm>
            <a:custGeom>
              <a:avLst/>
              <a:gdLst/>
              <a:ahLst/>
              <a:cxnLst/>
              <a:rect l="l" t="t" r="r" b="b"/>
              <a:pathLst>
                <a:path w="772006" h="2709333">
                  <a:moveTo>
                    <a:pt x="0" y="0"/>
                  </a:moveTo>
                  <a:lnTo>
                    <a:pt x="772006" y="0"/>
                  </a:lnTo>
                  <a:lnTo>
                    <a:pt x="77200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D230"/>
            </a:solidFill>
          </p:spPr>
          <p:txBody>
            <a:bodyPr/>
            <a:lstStyle/>
            <a:p>
              <a:endParaRPr lang="en-IN" sz="1600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1F6ABA97-585E-7B12-ABA0-6E86A7C3B773}"/>
                </a:ext>
              </a:extLst>
            </p:cNvPr>
            <p:cNvSpPr txBox="1"/>
            <p:nvPr/>
          </p:nvSpPr>
          <p:spPr>
            <a:xfrm>
              <a:off x="0" y="-38100"/>
              <a:ext cx="772006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sz="1600"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B15857B8-246C-8FF9-12C4-D343CA300AB9}"/>
              </a:ext>
            </a:extLst>
          </p:cNvPr>
          <p:cNvGrpSpPr/>
          <p:nvPr/>
        </p:nvGrpSpPr>
        <p:grpSpPr>
          <a:xfrm>
            <a:off x="306934" y="190500"/>
            <a:ext cx="17753757" cy="9907937"/>
            <a:chOff x="0" y="0"/>
            <a:chExt cx="4001664" cy="2072976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EA7E51AF-3664-ECBE-2A74-889C66B9FEAE}"/>
                </a:ext>
              </a:extLst>
            </p:cNvPr>
            <p:cNvSpPr/>
            <p:nvPr/>
          </p:nvSpPr>
          <p:spPr>
            <a:xfrm>
              <a:off x="0" y="0"/>
              <a:ext cx="4001664" cy="2072976"/>
            </a:xfrm>
            <a:custGeom>
              <a:avLst/>
              <a:gdLst/>
              <a:ahLst/>
              <a:cxnLst/>
              <a:rect l="l" t="t" r="r" b="b"/>
              <a:pathLst>
                <a:path w="4001664" h="2072976">
                  <a:moveTo>
                    <a:pt x="25987" y="0"/>
                  </a:moveTo>
                  <a:lnTo>
                    <a:pt x="3975677" y="0"/>
                  </a:lnTo>
                  <a:cubicBezTo>
                    <a:pt x="3982569" y="0"/>
                    <a:pt x="3989179" y="2738"/>
                    <a:pt x="3994053" y="7611"/>
                  </a:cubicBezTo>
                  <a:cubicBezTo>
                    <a:pt x="3998926" y="12485"/>
                    <a:pt x="4001664" y="19095"/>
                    <a:pt x="4001664" y="25987"/>
                  </a:cubicBezTo>
                  <a:lnTo>
                    <a:pt x="4001664" y="2046989"/>
                  </a:lnTo>
                  <a:cubicBezTo>
                    <a:pt x="4001664" y="2061341"/>
                    <a:pt x="3990029" y="2072976"/>
                    <a:pt x="3975677" y="2072976"/>
                  </a:cubicBezTo>
                  <a:lnTo>
                    <a:pt x="25987" y="2072976"/>
                  </a:lnTo>
                  <a:cubicBezTo>
                    <a:pt x="11635" y="2072976"/>
                    <a:pt x="0" y="2061341"/>
                    <a:pt x="0" y="2046989"/>
                  </a:cubicBezTo>
                  <a:lnTo>
                    <a:pt x="0" y="25987"/>
                  </a:lnTo>
                  <a:cubicBezTo>
                    <a:pt x="0" y="11635"/>
                    <a:pt x="11635" y="0"/>
                    <a:pt x="25987" y="0"/>
                  </a:cubicBezTo>
                  <a:close/>
                </a:path>
              </a:pathLst>
            </a:custGeom>
            <a:solidFill>
              <a:schemeClr val="tx2"/>
            </a:solidFill>
          </p:spPr>
          <p:txBody>
            <a:bodyPr/>
            <a:lstStyle/>
            <a:p>
              <a:endParaRPr lang="en-IN" sz="1600" dirty="0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BAC4315F-580D-5F61-9357-FE3854C1BBE6}"/>
                </a:ext>
              </a:extLst>
            </p:cNvPr>
            <p:cNvSpPr txBox="1"/>
            <p:nvPr/>
          </p:nvSpPr>
          <p:spPr>
            <a:xfrm>
              <a:off x="0" y="-38100"/>
              <a:ext cx="4001664" cy="21110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 sz="1600"/>
            </a:p>
          </p:txBody>
        </p:sp>
      </p:grpSp>
      <p:sp>
        <p:nvSpPr>
          <p:cNvPr id="8" name="Freeform 8">
            <a:extLst>
              <a:ext uri="{FF2B5EF4-FFF2-40B4-BE49-F238E27FC236}">
                <a16:creationId xmlns:a16="http://schemas.microsoft.com/office/drawing/2014/main" id="{A91CAE63-C5D5-AB44-7BD8-BF50C8B2C62C}"/>
              </a:ext>
            </a:extLst>
          </p:cNvPr>
          <p:cNvSpPr/>
          <p:nvPr/>
        </p:nvSpPr>
        <p:spPr>
          <a:xfrm flipH="1">
            <a:off x="15426753" y="296255"/>
            <a:ext cx="2447408" cy="1125808"/>
          </a:xfrm>
          <a:custGeom>
            <a:avLst/>
            <a:gdLst/>
            <a:ahLst/>
            <a:cxnLst/>
            <a:rect l="l" t="t" r="r" b="b"/>
            <a:pathLst>
              <a:path w="2447408" h="1125808">
                <a:moveTo>
                  <a:pt x="2447408" y="0"/>
                </a:moveTo>
                <a:lnTo>
                  <a:pt x="0" y="0"/>
                </a:lnTo>
                <a:lnTo>
                  <a:pt x="0" y="1125808"/>
                </a:lnTo>
                <a:lnTo>
                  <a:pt x="2447408" y="1125808"/>
                </a:lnTo>
                <a:lnTo>
                  <a:pt x="244740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sz="1600"/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5F807671-302A-0C0F-BBED-35F9753B3F3D}"/>
              </a:ext>
            </a:extLst>
          </p:cNvPr>
          <p:cNvSpPr/>
          <p:nvPr/>
        </p:nvSpPr>
        <p:spPr>
          <a:xfrm flipH="1" flipV="1">
            <a:off x="12459871" y="6831961"/>
            <a:ext cx="5521195" cy="3266476"/>
          </a:xfrm>
          <a:custGeom>
            <a:avLst/>
            <a:gdLst/>
            <a:ahLst/>
            <a:cxnLst/>
            <a:rect l="l" t="t" r="r" b="b"/>
            <a:pathLst>
              <a:path w="5521195" h="3266476">
                <a:moveTo>
                  <a:pt x="5521194" y="3266476"/>
                </a:moveTo>
                <a:lnTo>
                  <a:pt x="0" y="3266476"/>
                </a:lnTo>
                <a:lnTo>
                  <a:pt x="0" y="0"/>
                </a:lnTo>
                <a:lnTo>
                  <a:pt x="5521194" y="0"/>
                </a:lnTo>
                <a:lnTo>
                  <a:pt x="5521194" y="3266476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sz="1600"/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BADF1E92-5615-9A4F-810D-7904E8BBAC22}"/>
              </a:ext>
            </a:extLst>
          </p:cNvPr>
          <p:cNvSpPr/>
          <p:nvPr/>
        </p:nvSpPr>
        <p:spPr>
          <a:xfrm>
            <a:off x="4473319" y="359378"/>
            <a:ext cx="1319020" cy="1305433"/>
          </a:xfrm>
          <a:custGeom>
            <a:avLst/>
            <a:gdLst/>
            <a:ahLst/>
            <a:cxnLst/>
            <a:rect l="l" t="t" r="r" b="b"/>
            <a:pathLst>
              <a:path w="2399020" h="3274096">
                <a:moveTo>
                  <a:pt x="0" y="0"/>
                </a:moveTo>
                <a:lnTo>
                  <a:pt x="2399020" y="0"/>
                </a:lnTo>
                <a:lnTo>
                  <a:pt x="2399020" y="3274096"/>
                </a:lnTo>
                <a:lnTo>
                  <a:pt x="0" y="327409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IN" sz="1600"/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9A48365C-90FA-92BC-92E5-CA0F025F70C4}"/>
              </a:ext>
            </a:extLst>
          </p:cNvPr>
          <p:cNvSpPr txBox="1"/>
          <p:nvPr/>
        </p:nvSpPr>
        <p:spPr>
          <a:xfrm>
            <a:off x="4488623" y="722062"/>
            <a:ext cx="9116195" cy="8342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400"/>
              </a:lnSpc>
            </a:pPr>
            <a:r>
              <a:rPr lang="en-US" sz="7200" dirty="0">
                <a:solidFill>
                  <a:srgbClr val="FFFFFF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ACADEMIC EXCELLENCE</a:t>
            </a:r>
          </a:p>
        </p:txBody>
      </p:sp>
      <p:sp>
        <p:nvSpPr>
          <p:cNvPr id="12" name="TextBox 13">
            <a:extLst>
              <a:ext uri="{FF2B5EF4-FFF2-40B4-BE49-F238E27FC236}">
                <a16:creationId xmlns:a16="http://schemas.microsoft.com/office/drawing/2014/main" id="{F7FF6AF6-DB2F-F3F4-4E1D-F334EECE4B5C}"/>
              </a:ext>
            </a:extLst>
          </p:cNvPr>
          <p:cNvSpPr txBox="1"/>
          <p:nvPr/>
        </p:nvSpPr>
        <p:spPr>
          <a:xfrm>
            <a:off x="991893" y="1664811"/>
            <a:ext cx="17068798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5400" dirty="0">
                <a:solidFill>
                  <a:srgbClr val="FFFFFF"/>
                </a:solidFill>
                <a:latin typeface="Arial Rounded MT Bold" panose="020F0704030504030204" pitchFamily="34" charset="0"/>
                <a:ea typeface="Bebas Neue Cyrillic"/>
                <a:cs typeface="Bebas Neue Cyrillic"/>
                <a:sym typeface="Bebas Neue Cyrillic"/>
              </a:rPr>
              <a:t>Class-XII-Science (2024-25)</a:t>
            </a:r>
          </a:p>
        </p:txBody>
      </p:sp>
      <p:sp>
        <p:nvSpPr>
          <p:cNvPr id="20" name="TextBox 13">
            <a:extLst>
              <a:ext uri="{FF2B5EF4-FFF2-40B4-BE49-F238E27FC236}">
                <a16:creationId xmlns:a16="http://schemas.microsoft.com/office/drawing/2014/main" id="{607EF0ED-C26E-E438-5B0A-96DE61336BEF}"/>
              </a:ext>
            </a:extLst>
          </p:cNvPr>
          <p:cNvSpPr txBox="1"/>
          <p:nvPr/>
        </p:nvSpPr>
        <p:spPr>
          <a:xfrm>
            <a:off x="13226330" y="7658100"/>
            <a:ext cx="4070340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8000" dirty="0">
                <a:solidFill>
                  <a:srgbClr val="FFFFFF"/>
                </a:solidFill>
                <a:latin typeface="Arial Rounded MT Bold" panose="020F0704030504030204" pitchFamily="34" charset="0"/>
                <a:ea typeface="Bebas Neue Cyrillic"/>
                <a:cs typeface="Bebas Neue Cyrillic"/>
                <a:sym typeface="Bebas Neue Cyrillic"/>
              </a:rPr>
              <a:t>Nishita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E5CB686-57AA-FA6B-73B8-D86C41D636DD}"/>
              </a:ext>
            </a:extLst>
          </p:cNvPr>
          <p:cNvGrpSpPr/>
          <p:nvPr/>
        </p:nvGrpSpPr>
        <p:grpSpPr>
          <a:xfrm>
            <a:off x="4459052" y="3844149"/>
            <a:ext cx="8418974" cy="6045843"/>
            <a:chOff x="7630548" y="2437326"/>
            <a:chExt cx="7855500" cy="5553555"/>
          </a:xfrm>
        </p:grpSpPr>
        <p:sp>
          <p:nvSpPr>
            <p:cNvPr id="14" name="Freeform 12">
              <a:extLst>
                <a:ext uri="{FF2B5EF4-FFF2-40B4-BE49-F238E27FC236}">
                  <a16:creationId xmlns:a16="http://schemas.microsoft.com/office/drawing/2014/main" id="{416A167C-EFBA-8AF8-F2D2-8B1ABFFDE197}"/>
                </a:ext>
              </a:extLst>
            </p:cNvPr>
            <p:cNvSpPr/>
            <p:nvPr/>
          </p:nvSpPr>
          <p:spPr>
            <a:xfrm>
              <a:off x="7630548" y="2797275"/>
              <a:ext cx="7855500" cy="5193606"/>
            </a:xfrm>
            <a:custGeom>
              <a:avLst/>
              <a:gdLst/>
              <a:ahLst/>
              <a:cxnLst/>
              <a:rect l="l" t="t" r="r" b="b"/>
              <a:pathLst>
                <a:path w="4920474" h="4114800">
                  <a:moveTo>
                    <a:pt x="0" y="0"/>
                  </a:moveTo>
                  <a:lnTo>
                    <a:pt x="4920473" y="0"/>
                  </a:lnTo>
                  <a:lnTo>
                    <a:pt x="4920473" y="4114800"/>
                  </a:lnTo>
                  <a:lnTo>
                    <a:pt x="0" y="4114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3241833F-052B-BD2E-256E-C3BDC623B0F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000970" y="2437326"/>
              <a:ext cx="5181600" cy="4754584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</p:grpSp>
      <p:sp>
        <p:nvSpPr>
          <p:cNvPr id="11" name="Freeform 11">
            <a:extLst>
              <a:ext uri="{FF2B5EF4-FFF2-40B4-BE49-F238E27FC236}">
                <a16:creationId xmlns:a16="http://schemas.microsoft.com/office/drawing/2014/main" id="{48156665-59C4-5185-B5F6-FBA2232379F5}"/>
              </a:ext>
            </a:extLst>
          </p:cNvPr>
          <p:cNvSpPr/>
          <p:nvPr/>
        </p:nvSpPr>
        <p:spPr>
          <a:xfrm>
            <a:off x="12263542" y="177769"/>
            <a:ext cx="1778061" cy="1464645"/>
          </a:xfrm>
          <a:custGeom>
            <a:avLst/>
            <a:gdLst/>
            <a:ahLst/>
            <a:cxnLst/>
            <a:rect l="l" t="t" r="r" b="b"/>
            <a:pathLst>
              <a:path w="4344457" h="3214898">
                <a:moveTo>
                  <a:pt x="0" y="0"/>
                </a:moveTo>
                <a:lnTo>
                  <a:pt x="4344457" y="0"/>
                </a:lnTo>
                <a:lnTo>
                  <a:pt x="4344457" y="3214898"/>
                </a:lnTo>
                <a:lnTo>
                  <a:pt x="0" y="321489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sz="160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99A81C3-9AD6-FB33-1553-FDE8CD671D33}"/>
              </a:ext>
            </a:extLst>
          </p:cNvPr>
          <p:cNvGrpSpPr/>
          <p:nvPr/>
        </p:nvGrpSpPr>
        <p:grpSpPr>
          <a:xfrm>
            <a:off x="5992095" y="2554914"/>
            <a:ext cx="5943600" cy="1592637"/>
            <a:chOff x="306934" y="6946985"/>
            <a:chExt cx="7336068" cy="1966073"/>
          </a:xfrm>
        </p:grpSpPr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27E0E4D2-E5B7-005B-FEDC-07FDBFD9CCD6}"/>
                </a:ext>
              </a:extLst>
            </p:cNvPr>
            <p:cNvSpPr/>
            <p:nvPr/>
          </p:nvSpPr>
          <p:spPr>
            <a:xfrm>
              <a:off x="306934" y="6946985"/>
              <a:ext cx="7336068" cy="1966073"/>
            </a:xfrm>
            <a:custGeom>
              <a:avLst/>
              <a:gdLst/>
              <a:ahLst/>
              <a:cxnLst/>
              <a:rect l="l" t="t" r="r" b="b"/>
              <a:pathLst>
                <a:path w="9674847" h="2245371">
                  <a:moveTo>
                    <a:pt x="0" y="0"/>
                  </a:moveTo>
                  <a:lnTo>
                    <a:pt x="9674847" y="0"/>
                  </a:lnTo>
                  <a:lnTo>
                    <a:pt x="9674847" y="2245370"/>
                  </a:lnTo>
                  <a:lnTo>
                    <a:pt x="0" y="22453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/>
              </a:stretch>
            </a:blipFill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4634E44E-D6CA-47CF-6A22-702B467ED76A}"/>
                </a:ext>
              </a:extLst>
            </p:cNvPr>
            <p:cNvSpPr/>
            <p:nvPr/>
          </p:nvSpPr>
          <p:spPr>
            <a:xfrm>
              <a:off x="1247489" y="7035029"/>
              <a:ext cx="5486400" cy="1336863"/>
            </a:xfrm>
            <a:prstGeom prst="round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  <a:latin typeface="ADLaM Display" panose="02010000000000000000" pitchFamily="2" charset="0"/>
                  <a:ea typeface="ADLaM Display" panose="02010000000000000000" pitchFamily="2" charset="0"/>
                  <a:cs typeface="ADLaM Display" panose="02010000000000000000" pitchFamily="2" charset="0"/>
                </a:rPr>
                <a:t>CONGRATULATIONS</a:t>
              </a:r>
              <a:endParaRPr lang="en-IN" sz="2400" dirty="0">
                <a:solidFill>
                  <a:schemeClr val="tx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endParaRPr>
            </a:p>
          </p:txBody>
        </p:sp>
      </p:grpSp>
      <p:pic>
        <p:nvPicPr>
          <p:cNvPr id="15" name="Picture 15">
            <a:extLst>
              <a:ext uri="{FF2B5EF4-FFF2-40B4-BE49-F238E27FC236}">
                <a16:creationId xmlns:a16="http://schemas.microsoft.com/office/drawing/2014/main" id="{8D658004-9B20-05FD-18F9-4B15AFC51147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>
          <a:xfrm>
            <a:off x="5163826" y="2495808"/>
            <a:ext cx="7009426" cy="700942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612D442-151E-31C3-3756-0EC68EC4943D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187" y="359378"/>
            <a:ext cx="1786033" cy="1535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757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154DD6-23E1-36A3-A67B-73D234A619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4294478F-D254-45C3-BAF0-833AA1502D40}"/>
              </a:ext>
            </a:extLst>
          </p:cNvPr>
          <p:cNvGrpSpPr/>
          <p:nvPr/>
        </p:nvGrpSpPr>
        <p:grpSpPr>
          <a:xfrm>
            <a:off x="2204220" y="0"/>
            <a:ext cx="2931209" cy="10287000"/>
            <a:chOff x="0" y="0"/>
            <a:chExt cx="772006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B2BB5036-3DAD-23B3-3E4F-F50246777B9B}"/>
                </a:ext>
              </a:extLst>
            </p:cNvPr>
            <p:cNvSpPr/>
            <p:nvPr/>
          </p:nvSpPr>
          <p:spPr>
            <a:xfrm>
              <a:off x="0" y="0"/>
              <a:ext cx="772006" cy="2709333"/>
            </a:xfrm>
            <a:custGeom>
              <a:avLst/>
              <a:gdLst/>
              <a:ahLst/>
              <a:cxnLst/>
              <a:rect l="l" t="t" r="r" b="b"/>
              <a:pathLst>
                <a:path w="772006" h="2709333">
                  <a:moveTo>
                    <a:pt x="0" y="0"/>
                  </a:moveTo>
                  <a:lnTo>
                    <a:pt x="772006" y="0"/>
                  </a:lnTo>
                  <a:lnTo>
                    <a:pt x="77200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D230"/>
            </a:solidFill>
          </p:spPr>
          <p:txBody>
            <a:bodyPr/>
            <a:lstStyle/>
            <a:p>
              <a:endParaRPr lang="en-IN" sz="1600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AE91E741-A07C-1D69-D0CE-512FBD59AFFA}"/>
                </a:ext>
              </a:extLst>
            </p:cNvPr>
            <p:cNvSpPr txBox="1"/>
            <p:nvPr/>
          </p:nvSpPr>
          <p:spPr>
            <a:xfrm>
              <a:off x="0" y="-38100"/>
              <a:ext cx="772006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sz="1600"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F474C8D5-F8DC-3C3D-FF54-C458AE358452}"/>
              </a:ext>
            </a:extLst>
          </p:cNvPr>
          <p:cNvGrpSpPr/>
          <p:nvPr/>
        </p:nvGrpSpPr>
        <p:grpSpPr>
          <a:xfrm>
            <a:off x="306934" y="8398"/>
            <a:ext cx="17753757" cy="10090039"/>
            <a:chOff x="0" y="-38100"/>
            <a:chExt cx="4001664" cy="2111076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1F4D96D1-6C00-E393-06D2-6EE353167DA2}"/>
                </a:ext>
              </a:extLst>
            </p:cNvPr>
            <p:cNvSpPr/>
            <p:nvPr/>
          </p:nvSpPr>
          <p:spPr>
            <a:xfrm>
              <a:off x="0" y="0"/>
              <a:ext cx="4001664" cy="2072976"/>
            </a:xfrm>
            <a:custGeom>
              <a:avLst/>
              <a:gdLst/>
              <a:ahLst/>
              <a:cxnLst/>
              <a:rect l="l" t="t" r="r" b="b"/>
              <a:pathLst>
                <a:path w="4001664" h="2072976">
                  <a:moveTo>
                    <a:pt x="25987" y="0"/>
                  </a:moveTo>
                  <a:lnTo>
                    <a:pt x="3975677" y="0"/>
                  </a:lnTo>
                  <a:cubicBezTo>
                    <a:pt x="3982569" y="0"/>
                    <a:pt x="3989179" y="2738"/>
                    <a:pt x="3994053" y="7611"/>
                  </a:cubicBezTo>
                  <a:cubicBezTo>
                    <a:pt x="3998926" y="12485"/>
                    <a:pt x="4001664" y="19095"/>
                    <a:pt x="4001664" y="25987"/>
                  </a:cubicBezTo>
                  <a:lnTo>
                    <a:pt x="4001664" y="2046989"/>
                  </a:lnTo>
                  <a:cubicBezTo>
                    <a:pt x="4001664" y="2061341"/>
                    <a:pt x="3990029" y="2072976"/>
                    <a:pt x="3975677" y="2072976"/>
                  </a:cubicBezTo>
                  <a:lnTo>
                    <a:pt x="25987" y="2072976"/>
                  </a:lnTo>
                  <a:cubicBezTo>
                    <a:pt x="11635" y="2072976"/>
                    <a:pt x="0" y="2061341"/>
                    <a:pt x="0" y="2046989"/>
                  </a:cubicBezTo>
                  <a:lnTo>
                    <a:pt x="0" y="25987"/>
                  </a:lnTo>
                  <a:cubicBezTo>
                    <a:pt x="0" y="11635"/>
                    <a:pt x="11635" y="0"/>
                    <a:pt x="25987" y="0"/>
                  </a:cubicBezTo>
                  <a:close/>
                </a:path>
              </a:pathLst>
            </a:custGeom>
            <a:solidFill>
              <a:schemeClr val="tx2"/>
            </a:solidFill>
          </p:spPr>
          <p:txBody>
            <a:bodyPr/>
            <a:lstStyle/>
            <a:p>
              <a:endParaRPr lang="en-IN" sz="1600" dirty="0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EE56620C-EA91-3B8D-BEE8-B6C4D73D79AD}"/>
                </a:ext>
              </a:extLst>
            </p:cNvPr>
            <p:cNvSpPr txBox="1"/>
            <p:nvPr/>
          </p:nvSpPr>
          <p:spPr>
            <a:xfrm>
              <a:off x="0" y="-38100"/>
              <a:ext cx="4001664" cy="21110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 sz="1600"/>
            </a:p>
          </p:txBody>
        </p:sp>
      </p:grpSp>
      <p:sp>
        <p:nvSpPr>
          <p:cNvPr id="8" name="Freeform 8">
            <a:extLst>
              <a:ext uri="{FF2B5EF4-FFF2-40B4-BE49-F238E27FC236}">
                <a16:creationId xmlns:a16="http://schemas.microsoft.com/office/drawing/2014/main" id="{DE13E4A0-6FB8-51DC-C87A-6F74B2C1A6D5}"/>
              </a:ext>
            </a:extLst>
          </p:cNvPr>
          <p:cNvSpPr/>
          <p:nvPr/>
        </p:nvSpPr>
        <p:spPr>
          <a:xfrm flipH="1">
            <a:off x="15426753" y="296255"/>
            <a:ext cx="2447408" cy="1125808"/>
          </a:xfrm>
          <a:custGeom>
            <a:avLst/>
            <a:gdLst/>
            <a:ahLst/>
            <a:cxnLst/>
            <a:rect l="l" t="t" r="r" b="b"/>
            <a:pathLst>
              <a:path w="2447408" h="1125808">
                <a:moveTo>
                  <a:pt x="2447408" y="0"/>
                </a:moveTo>
                <a:lnTo>
                  <a:pt x="0" y="0"/>
                </a:lnTo>
                <a:lnTo>
                  <a:pt x="0" y="1125808"/>
                </a:lnTo>
                <a:lnTo>
                  <a:pt x="2447408" y="1125808"/>
                </a:lnTo>
                <a:lnTo>
                  <a:pt x="244740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sz="1600"/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FDAFD846-8445-FC2E-6910-2CE303E36DE7}"/>
              </a:ext>
            </a:extLst>
          </p:cNvPr>
          <p:cNvSpPr/>
          <p:nvPr/>
        </p:nvSpPr>
        <p:spPr>
          <a:xfrm flipH="1" flipV="1">
            <a:off x="12459871" y="6831961"/>
            <a:ext cx="5521195" cy="3266476"/>
          </a:xfrm>
          <a:custGeom>
            <a:avLst/>
            <a:gdLst/>
            <a:ahLst/>
            <a:cxnLst/>
            <a:rect l="l" t="t" r="r" b="b"/>
            <a:pathLst>
              <a:path w="5521195" h="3266476">
                <a:moveTo>
                  <a:pt x="5521194" y="3266476"/>
                </a:moveTo>
                <a:lnTo>
                  <a:pt x="0" y="3266476"/>
                </a:lnTo>
                <a:lnTo>
                  <a:pt x="0" y="0"/>
                </a:lnTo>
                <a:lnTo>
                  <a:pt x="5521194" y="0"/>
                </a:lnTo>
                <a:lnTo>
                  <a:pt x="5521194" y="3266476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sz="1600"/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B7799C20-E975-CEB9-5502-E8388DC0BD78}"/>
              </a:ext>
            </a:extLst>
          </p:cNvPr>
          <p:cNvSpPr/>
          <p:nvPr/>
        </p:nvSpPr>
        <p:spPr>
          <a:xfrm>
            <a:off x="4473319" y="359378"/>
            <a:ext cx="1319020" cy="1305433"/>
          </a:xfrm>
          <a:custGeom>
            <a:avLst/>
            <a:gdLst/>
            <a:ahLst/>
            <a:cxnLst/>
            <a:rect l="l" t="t" r="r" b="b"/>
            <a:pathLst>
              <a:path w="2399020" h="3274096">
                <a:moveTo>
                  <a:pt x="0" y="0"/>
                </a:moveTo>
                <a:lnTo>
                  <a:pt x="2399020" y="0"/>
                </a:lnTo>
                <a:lnTo>
                  <a:pt x="2399020" y="3274096"/>
                </a:lnTo>
                <a:lnTo>
                  <a:pt x="0" y="327409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IN" sz="1600"/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A1E26F1C-C39E-5CB8-FAC4-78F0405BCB2E}"/>
              </a:ext>
            </a:extLst>
          </p:cNvPr>
          <p:cNvSpPr txBox="1"/>
          <p:nvPr/>
        </p:nvSpPr>
        <p:spPr>
          <a:xfrm>
            <a:off x="4488623" y="722062"/>
            <a:ext cx="9116195" cy="8342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400"/>
              </a:lnSpc>
            </a:pPr>
            <a:r>
              <a:rPr lang="en-US" sz="7200" dirty="0">
                <a:solidFill>
                  <a:srgbClr val="FFFFFF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ACADEMIC EXCELLENCE</a:t>
            </a:r>
          </a:p>
        </p:txBody>
      </p:sp>
      <p:sp>
        <p:nvSpPr>
          <p:cNvPr id="12" name="TextBox 13">
            <a:extLst>
              <a:ext uri="{FF2B5EF4-FFF2-40B4-BE49-F238E27FC236}">
                <a16:creationId xmlns:a16="http://schemas.microsoft.com/office/drawing/2014/main" id="{FE97BF21-0497-9625-C922-7560BF2EF875}"/>
              </a:ext>
            </a:extLst>
          </p:cNvPr>
          <p:cNvSpPr txBox="1"/>
          <p:nvPr/>
        </p:nvSpPr>
        <p:spPr>
          <a:xfrm>
            <a:off x="991893" y="1664811"/>
            <a:ext cx="17068798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5400" dirty="0">
                <a:solidFill>
                  <a:srgbClr val="FFFFFF"/>
                </a:solidFill>
                <a:latin typeface="Arial Rounded MT Bold" panose="020F0704030504030204" pitchFamily="34" charset="0"/>
                <a:ea typeface="Bebas Neue Cyrillic"/>
                <a:cs typeface="Bebas Neue Cyrillic"/>
                <a:sym typeface="Bebas Neue Cyrillic"/>
              </a:rPr>
              <a:t>Class-XII-Commerce(2024-25)</a:t>
            </a:r>
          </a:p>
        </p:txBody>
      </p:sp>
      <p:sp>
        <p:nvSpPr>
          <p:cNvPr id="20" name="TextBox 13">
            <a:extLst>
              <a:ext uri="{FF2B5EF4-FFF2-40B4-BE49-F238E27FC236}">
                <a16:creationId xmlns:a16="http://schemas.microsoft.com/office/drawing/2014/main" id="{BFE28272-A930-5A56-0723-8F9DBFB44B92}"/>
              </a:ext>
            </a:extLst>
          </p:cNvPr>
          <p:cNvSpPr txBox="1"/>
          <p:nvPr/>
        </p:nvSpPr>
        <p:spPr>
          <a:xfrm>
            <a:off x="12389251" y="7173840"/>
            <a:ext cx="5735171" cy="22159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7200" dirty="0">
                <a:solidFill>
                  <a:srgbClr val="FFFFFF"/>
                </a:solidFill>
                <a:latin typeface="Arial Rounded MT Bold" panose="020F0704030504030204" pitchFamily="34" charset="0"/>
                <a:ea typeface="Bebas Neue Cyrillic"/>
                <a:cs typeface="Bebas Neue Cyrillic"/>
                <a:sym typeface="Bebas Neue Cyrillic"/>
              </a:rPr>
              <a:t>Komal</a:t>
            </a:r>
          </a:p>
          <a:p>
            <a:pPr algn="ctr"/>
            <a:r>
              <a:rPr lang="en-US" sz="7200" dirty="0">
                <a:solidFill>
                  <a:srgbClr val="FFFFFF"/>
                </a:solidFill>
                <a:latin typeface="Arial Rounded MT Bold" panose="020F0704030504030204" pitchFamily="34" charset="0"/>
                <a:ea typeface="Bebas Neue Cyrillic"/>
                <a:cs typeface="Bebas Neue Cyrillic"/>
                <a:sym typeface="Bebas Neue Cyrillic"/>
              </a:rPr>
              <a:t> Jangir</a:t>
            </a:r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7B086BAC-354C-9FBC-DDB5-EE3171ED44BF}"/>
              </a:ext>
            </a:extLst>
          </p:cNvPr>
          <p:cNvSpPr/>
          <p:nvPr/>
        </p:nvSpPr>
        <p:spPr>
          <a:xfrm>
            <a:off x="12250274" y="66358"/>
            <a:ext cx="1930461" cy="1656086"/>
          </a:xfrm>
          <a:custGeom>
            <a:avLst/>
            <a:gdLst/>
            <a:ahLst/>
            <a:cxnLst/>
            <a:rect l="l" t="t" r="r" b="b"/>
            <a:pathLst>
              <a:path w="4344457" h="3214898">
                <a:moveTo>
                  <a:pt x="0" y="0"/>
                </a:moveTo>
                <a:lnTo>
                  <a:pt x="4344457" y="0"/>
                </a:lnTo>
                <a:lnTo>
                  <a:pt x="4344457" y="3214898"/>
                </a:lnTo>
                <a:lnTo>
                  <a:pt x="0" y="321489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sz="160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4F97BA8-65B8-F5B0-2C5B-DD4BCCEF824B}"/>
              </a:ext>
            </a:extLst>
          </p:cNvPr>
          <p:cNvGrpSpPr/>
          <p:nvPr/>
        </p:nvGrpSpPr>
        <p:grpSpPr>
          <a:xfrm>
            <a:off x="4616050" y="3817591"/>
            <a:ext cx="8420029" cy="6138886"/>
            <a:chOff x="8449485" y="2498394"/>
            <a:chExt cx="7648994" cy="5802348"/>
          </a:xfrm>
        </p:grpSpPr>
        <p:sp>
          <p:nvSpPr>
            <p:cNvPr id="14" name="Freeform 12">
              <a:extLst>
                <a:ext uri="{FF2B5EF4-FFF2-40B4-BE49-F238E27FC236}">
                  <a16:creationId xmlns:a16="http://schemas.microsoft.com/office/drawing/2014/main" id="{060589CB-E25D-CBCE-D013-A4C1DC2556F0}"/>
                </a:ext>
              </a:extLst>
            </p:cNvPr>
            <p:cNvSpPr/>
            <p:nvPr/>
          </p:nvSpPr>
          <p:spPr>
            <a:xfrm>
              <a:off x="8449485" y="2896374"/>
              <a:ext cx="7648994" cy="5404368"/>
            </a:xfrm>
            <a:custGeom>
              <a:avLst/>
              <a:gdLst/>
              <a:ahLst/>
              <a:cxnLst/>
              <a:rect l="l" t="t" r="r" b="b"/>
              <a:pathLst>
                <a:path w="4920474" h="4114800">
                  <a:moveTo>
                    <a:pt x="0" y="0"/>
                  </a:moveTo>
                  <a:lnTo>
                    <a:pt x="4920473" y="0"/>
                  </a:lnTo>
                  <a:lnTo>
                    <a:pt x="4920473" y="4114800"/>
                  </a:lnTo>
                  <a:lnTo>
                    <a:pt x="0" y="4114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A3A2112A-D206-F9BE-03FD-88C5493BCC2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779863" y="2498394"/>
              <a:ext cx="5096986" cy="4620868"/>
            </a:xfrm>
            <a:prstGeom prst="ellipse">
              <a:avLst/>
            </a:prstGeom>
            <a:ln w="63500" cap="rnd">
              <a:solidFill>
                <a:srgbClr val="FFC000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A096EF2-8699-D583-3D9D-E2B12DA83450}"/>
              </a:ext>
            </a:extLst>
          </p:cNvPr>
          <p:cNvGrpSpPr/>
          <p:nvPr/>
        </p:nvGrpSpPr>
        <p:grpSpPr>
          <a:xfrm>
            <a:off x="6032446" y="2518301"/>
            <a:ext cx="5832750" cy="1463744"/>
            <a:chOff x="306934" y="6946985"/>
            <a:chExt cx="7336068" cy="1966073"/>
          </a:xfrm>
        </p:grpSpPr>
        <p:sp>
          <p:nvSpPr>
            <p:cNvPr id="22" name="Freeform 11">
              <a:extLst>
                <a:ext uri="{FF2B5EF4-FFF2-40B4-BE49-F238E27FC236}">
                  <a16:creationId xmlns:a16="http://schemas.microsoft.com/office/drawing/2014/main" id="{329540AC-0DD5-4D2C-BFD2-95D9EDCF7B09}"/>
                </a:ext>
              </a:extLst>
            </p:cNvPr>
            <p:cNvSpPr/>
            <p:nvPr/>
          </p:nvSpPr>
          <p:spPr>
            <a:xfrm>
              <a:off x="306934" y="6946985"/>
              <a:ext cx="7336068" cy="1966073"/>
            </a:xfrm>
            <a:custGeom>
              <a:avLst/>
              <a:gdLst/>
              <a:ahLst/>
              <a:cxnLst/>
              <a:rect l="l" t="t" r="r" b="b"/>
              <a:pathLst>
                <a:path w="9674847" h="2245371">
                  <a:moveTo>
                    <a:pt x="0" y="0"/>
                  </a:moveTo>
                  <a:lnTo>
                    <a:pt x="9674847" y="0"/>
                  </a:lnTo>
                  <a:lnTo>
                    <a:pt x="9674847" y="2245370"/>
                  </a:lnTo>
                  <a:lnTo>
                    <a:pt x="0" y="22453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10AD0693-F28F-0AA8-4F60-0787A749C4D3}"/>
                </a:ext>
              </a:extLst>
            </p:cNvPr>
            <p:cNvSpPr/>
            <p:nvPr/>
          </p:nvSpPr>
          <p:spPr>
            <a:xfrm>
              <a:off x="1247489" y="7035028"/>
              <a:ext cx="5486400" cy="1336863"/>
            </a:xfrm>
            <a:prstGeom prst="round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  <a:latin typeface="ADLaM Display" panose="02010000000000000000" pitchFamily="2" charset="0"/>
                  <a:ea typeface="ADLaM Display" panose="02010000000000000000" pitchFamily="2" charset="0"/>
                  <a:cs typeface="ADLaM Display" panose="02010000000000000000" pitchFamily="2" charset="0"/>
                </a:rPr>
                <a:t>CONGRATULATIONS</a:t>
              </a:r>
              <a:endParaRPr lang="en-IN" sz="2400" dirty="0">
                <a:solidFill>
                  <a:schemeClr val="tx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endParaRPr>
            </a:p>
          </p:txBody>
        </p:sp>
      </p:grpSp>
      <p:pic>
        <p:nvPicPr>
          <p:cNvPr id="15" name="Picture 15">
            <a:extLst>
              <a:ext uri="{FF2B5EF4-FFF2-40B4-BE49-F238E27FC236}">
                <a16:creationId xmlns:a16="http://schemas.microsoft.com/office/drawing/2014/main" id="{EE620297-C82F-89AF-7E43-7900105FACCC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>
          <a:xfrm>
            <a:off x="5359196" y="2019045"/>
            <a:ext cx="7009426" cy="700942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9598D1A-C473-A4F5-B5D2-0E7D5E1B5D76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737" y="603388"/>
            <a:ext cx="1786033" cy="1535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254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B1A998-5793-1DA5-C4A4-32A8066477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7D867940-DB8A-8060-5727-055BDAD84E58}"/>
              </a:ext>
            </a:extLst>
          </p:cNvPr>
          <p:cNvGrpSpPr/>
          <p:nvPr/>
        </p:nvGrpSpPr>
        <p:grpSpPr>
          <a:xfrm>
            <a:off x="2204220" y="0"/>
            <a:ext cx="2931209" cy="10287000"/>
            <a:chOff x="0" y="0"/>
            <a:chExt cx="772006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8EA99088-4569-F205-6F48-F212816F1B62}"/>
                </a:ext>
              </a:extLst>
            </p:cNvPr>
            <p:cNvSpPr/>
            <p:nvPr/>
          </p:nvSpPr>
          <p:spPr>
            <a:xfrm>
              <a:off x="0" y="0"/>
              <a:ext cx="772006" cy="2709333"/>
            </a:xfrm>
            <a:custGeom>
              <a:avLst/>
              <a:gdLst/>
              <a:ahLst/>
              <a:cxnLst/>
              <a:rect l="l" t="t" r="r" b="b"/>
              <a:pathLst>
                <a:path w="772006" h="2709333">
                  <a:moveTo>
                    <a:pt x="0" y="0"/>
                  </a:moveTo>
                  <a:lnTo>
                    <a:pt x="772006" y="0"/>
                  </a:lnTo>
                  <a:lnTo>
                    <a:pt x="77200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D230"/>
            </a:solidFill>
          </p:spPr>
          <p:txBody>
            <a:bodyPr/>
            <a:lstStyle/>
            <a:p>
              <a:endParaRPr lang="en-IN" sz="1600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7A2EFCA6-A5E2-2413-ACE8-E99002766F06}"/>
                </a:ext>
              </a:extLst>
            </p:cNvPr>
            <p:cNvSpPr txBox="1"/>
            <p:nvPr/>
          </p:nvSpPr>
          <p:spPr>
            <a:xfrm>
              <a:off x="0" y="-38100"/>
              <a:ext cx="772006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sz="1600"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C36D3821-C295-6855-7B56-E66C0B75D6F1}"/>
              </a:ext>
            </a:extLst>
          </p:cNvPr>
          <p:cNvGrpSpPr/>
          <p:nvPr/>
        </p:nvGrpSpPr>
        <p:grpSpPr>
          <a:xfrm>
            <a:off x="306934" y="188563"/>
            <a:ext cx="17753757" cy="9907937"/>
            <a:chOff x="0" y="0"/>
            <a:chExt cx="4001664" cy="2072976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F9D1BC47-E81E-E4ED-CA04-D09A1E3FF4E7}"/>
                </a:ext>
              </a:extLst>
            </p:cNvPr>
            <p:cNvSpPr/>
            <p:nvPr/>
          </p:nvSpPr>
          <p:spPr>
            <a:xfrm>
              <a:off x="0" y="0"/>
              <a:ext cx="4001664" cy="2072976"/>
            </a:xfrm>
            <a:custGeom>
              <a:avLst/>
              <a:gdLst/>
              <a:ahLst/>
              <a:cxnLst/>
              <a:rect l="l" t="t" r="r" b="b"/>
              <a:pathLst>
                <a:path w="4001664" h="2072976">
                  <a:moveTo>
                    <a:pt x="25987" y="0"/>
                  </a:moveTo>
                  <a:lnTo>
                    <a:pt x="3975677" y="0"/>
                  </a:lnTo>
                  <a:cubicBezTo>
                    <a:pt x="3982569" y="0"/>
                    <a:pt x="3989179" y="2738"/>
                    <a:pt x="3994053" y="7611"/>
                  </a:cubicBezTo>
                  <a:cubicBezTo>
                    <a:pt x="3998926" y="12485"/>
                    <a:pt x="4001664" y="19095"/>
                    <a:pt x="4001664" y="25987"/>
                  </a:cubicBezTo>
                  <a:lnTo>
                    <a:pt x="4001664" y="2046989"/>
                  </a:lnTo>
                  <a:cubicBezTo>
                    <a:pt x="4001664" y="2061341"/>
                    <a:pt x="3990029" y="2072976"/>
                    <a:pt x="3975677" y="2072976"/>
                  </a:cubicBezTo>
                  <a:lnTo>
                    <a:pt x="25987" y="2072976"/>
                  </a:lnTo>
                  <a:cubicBezTo>
                    <a:pt x="11635" y="2072976"/>
                    <a:pt x="0" y="2061341"/>
                    <a:pt x="0" y="2046989"/>
                  </a:cubicBezTo>
                  <a:lnTo>
                    <a:pt x="0" y="25987"/>
                  </a:lnTo>
                  <a:cubicBezTo>
                    <a:pt x="0" y="11635"/>
                    <a:pt x="11635" y="0"/>
                    <a:pt x="25987" y="0"/>
                  </a:cubicBezTo>
                  <a:close/>
                </a:path>
              </a:pathLst>
            </a:custGeom>
            <a:solidFill>
              <a:schemeClr val="tx2"/>
            </a:solidFill>
          </p:spPr>
          <p:txBody>
            <a:bodyPr/>
            <a:lstStyle/>
            <a:p>
              <a:endParaRPr lang="en-IN" sz="1600" dirty="0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4CFDE14B-7159-F2F0-F90C-AA211FDFD2BF}"/>
                </a:ext>
              </a:extLst>
            </p:cNvPr>
            <p:cNvSpPr txBox="1"/>
            <p:nvPr/>
          </p:nvSpPr>
          <p:spPr>
            <a:xfrm>
              <a:off x="0" y="-38100"/>
              <a:ext cx="4001664" cy="21110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 sz="1600"/>
            </a:p>
          </p:txBody>
        </p:sp>
      </p:grpSp>
      <p:sp>
        <p:nvSpPr>
          <p:cNvPr id="8" name="Freeform 8">
            <a:extLst>
              <a:ext uri="{FF2B5EF4-FFF2-40B4-BE49-F238E27FC236}">
                <a16:creationId xmlns:a16="http://schemas.microsoft.com/office/drawing/2014/main" id="{8F4EBD6A-D0D4-7AB6-D219-98098FF6B9E5}"/>
              </a:ext>
            </a:extLst>
          </p:cNvPr>
          <p:cNvSpPr/>
          <p:nvPr/>
        </p:nvSpPr>
        <p:spPr>
          <a:xfrm flipH="1">
            <a:off x="15426753" y="296255"/>
            <a:ext cx="2447408" cy="1125808"/>
          </a:xfrm>
          <a:custGeom>
            <a:avLst/>
            <a:gdLst/>
            <a:ahLst/>
            <a:cxnLst/>
            <a:rect l="l" t="t" r="r" b="b"/>
            <a:pathLst>
              <a:path w="2447408" h="1125808">
                <a:moveTo>
                  <a:pt x="2447408" y="0"/>
                </a:moveTo>
                <a:lnTo>
                  <a:pt x="0" y="0"/>
                </a:lnTo>
                <a:lnTo>
                  <a:pt x="0" y="1125808"/>
                </a:lnTo>
                <a:lnTo>
                  <a:pt x="2447408" y="1125808"/>
                </a:lnTo>
                <a:lnTo>
                  <a:pt x="244740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sz="1600"/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EE6B77B8-195D-0CEE-5FFC-BBE7AC76A2CB}"/>
              </a:ext>
            </a:extLst>
          </p:cNvPr>
          <p:cNvSpPr/>
          <p:nvPr/>
        </p:nvSpPr>
        <p:spPr>
          <a:xfrm flipH="1" flipV="1">
            <a:off x="12459871" y="6831961"/>
            <a:ext cx="5521195" cy="3266476"/>
          </a:xfrm>
          <a:custGeom>
            <a:avLst/>
            <a:gdLst/>
            <a:ahLst/>
            <a:cxnLst/>
            <a:rect l="l" t="t" r="r" b="b"/>
            <a:pathLst>
              <a:path w="5521195" h="3266476">
                <a:moveTo>
                  <a:pt x="5521194" y="3266476"/>
                </a:moveTo>
                <a:lnTo>
                  <a:pt x="0" y="3266476"/>
                </a:lnTo>
                <a:lnTo>
                  <a:pt x="0" y="0"/>
                </a:lnTo>
                <a:lnTo>
                  <a:pt x="5521194" y="0"/>
                </a:lnTo>
                <a:lnTo>
                  <a:pt x="5521194" y="3266476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sz="1600"/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D362769F-0683-EF61-2FF1-DB4C496EB2DB}"/>
              </a:ext>
            </a:extLst>
          </p:cNvPr>
          <p:cNvSpPr/>
          <p:nvPr/>
        </p:nvSpPr>
        <p:spPr>
          <a:xfrm>
            <a:off x="4804373" y="281185"/>
            <a:ext cx="1151833" cy="1491125"/>
          </a:xfrm>
          <a:custGeom>
            <a:avLst/>
            <a:gdLst/>
            <a:ahLst/>
            <a:cxnLst/>
            <a:rect l="l" t="t" r="r" b="b"/>
            <a:pathLst>
              <a:path w="2399020" h="3274096">
                <a:moveTo>
                  <a:pt x="0" y="0"/>
                </a:moveTo>
                <a:lnTo>
                  <a:pt x="2399020" y="0"/>
                </a:lnTo>
                <a:lnTo>
                  <a:pt x="2399020" y="3274096"/>
                </a:lnTo>
                <a:lnTo>
                  <a:pt x="0" y="327409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IN" sz="1600"/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7247BC26-9B59-5DC1-6AA3-484CF05BF72E}"/>
              </a:ext>
            </a:extLst>
          </p:cNvPr>
          <p:cNvSpPr txBox="1"/>
          <p:nvPr/>
        </p:nvSpPr>
        <p:spPr>
          <a:xfrm>
            <a:off x="4488623" y="722062"/>
            <a:ext cx="9116195" cy="8342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400"/>
              </a:lnSpc>
            </a:pPr>
            <a:r>
              <a:rPr lang="en-US" sz="7200" dirty="0">
                <a:solidFill>
                  <a:srgbClr val="FFFFFF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ACADEMIC EXCELLENCE</a:t>
            </a:r>
          </a:p>
        </p:txBody>
      </p:sp>
      <p:sp>
        <p:nvSpPr>
          <p:cNvPr id="12" name="TextBox 13">
            <a:extLst>
              <a:ext uri="{FF2B5EF4-FFF2-40B4-BE49-F238E27FC236}">
                <a16:creationId xmlns:a16="http://schemas.microsoft.com/office/drawing/2014/main" id="{A89155CA-61CE-1AA0-A99B-172C59D4C9CA}"/>
              </a:ext>
            </a:extLst>
          </p:cNvPr>
          <p:cNvSpPr txBox="1"/>
          <p:nvPr/>
        </p:nvSpPr>
        <p:spPr>
          <a:xfrm>
            <a:off x="991893" y="1878212"/>
            <a:ext cx="17068798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5400" dirty="0">
                <a:solidFill>
                  <a:srgbClr val="FFFFFF"/>
                </a:solidFill>
                <a:latin typeface="Arial Rounded MT Bold" panose="020F0704030504030204" pitchFamily="34" charset="0"/>
                <a:ea typeface="Bebas Neue Cyrillic"/>
                <a:cs typeface="Bebas Neue Cyrillic"/>
                <a:sym typeface="Bebas Neue Cyrillic"/>
              </a:rPr>
              <a:t>Class-XII-Humanities (2024-25)</a:t>
            </a:r>
          </a:p>
        </p:txBody>
      </p:sp>
      <p:sp>
        <p:nvSpPr>
          <p:cNvPr id="20" name="TextBox 13">
            <a:extLst>
              <a:ext uri="{FF2B5EF4-FFF2-40B4-BE49-F238E27FC236}">
                <a16:creationId xmlns:a16="http://schemas.microsoft.com/office/drawing/2014/main" id="{9A45BD9B-5502-CEFE-3BFC-1ED3E943C3EA}"/>
              </a:ext>
            </a:extLst>
          </p:cNvPr>
          <p:cNvSpPr txBox="1"/>
          <p:nvPr/>
        </p:nvSpPr>
        <p:spPr>
          <a:xfrm>
            <a:off x="12352882" y="7076109"/>
            <a:ext cx="5735171" cy="22159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7200" dirty="0">
                <a:solidFill>
                  <a:srgbClr val="FFFFFF"/>
                </a:solidFill>
                <a:latin typeface="Arial Rounded MT Bold" panose="020F0704030504030204" pitchFamily="34" charset="0"/>
                <a:ea typeface="Bebas Neue Cyrillic"/>
                <a:cs typeface="Bebas Neue Cyrillic"/>
                <a:sym typeface="Bebas Neue Cyrillic"/>
              </a:rPr>
              <a:t>Keshav</a:t>
            </a:r>
          </a:p>
          <a:p>
            <a:pPr algn="ctr"/>
            <a:r>
              <a:rPr lang="en-US" sz="7200" dirty="0">
                <a:solidFill>
                  <a:srgbClr val="FFFFFF"/>
                </a:solidFill>
                <a:latin typeface="Arial Rounded MT Bold" panose="020F0704030504030204" pitchFamily="34" charset="0"/>
                <a:ea typeface="Bebas Neue Cyrillic"/>
                <a:cs typeface="Bebas Neue Cyrillic"/>
                <a:sym typeface="Bebas Neue Cyrillic"/>
              </a:rPr>
              <a:t> Sharma</a:t>
            </a:r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21B8B928-D259-6B17-7D70-59A1A4D10718}"/>
              </a:ext>
            </a:extLst>
          </p:cNvPr>
          <p:cNvSpPr/>
          <p:nvPr/>
        </p:nvSpPr>
        <p:spPr>
          <a:xfrm>
            <a:off x="12299508" y="180168"/>
            <a:ext cx="2018129" cy="1714628"/>
          </a:xfrm>
          <a:custGeom>
            <a:avLst/>
            <a:gdLst/>
            <a:ahLst/>
            <a:cxnLst/>
            <a:rect l="l" t="t" r="r" b="b"/>
            <a:pathLst>
              <a:path w="4344457" h="3214898">
                <a:moveTo>
                  <a:pt x="0" y="0"/>
                </a:moveTo>
                <a:lnTo>
                  <a:pt x="4344457" y="0"/>
                </a:lnTo>
                <a:lnTo>
                  <a:pt x="4344457" y="3214898"/>
                </a:lnTo>
                <a:lnTo>
                  <a:pt x="0" y="321489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sz="160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246F8D5-728E-4577-3B6D-3EC1D78E0C40}"/>
              </a:ext>
            </a:extLst>
          </p:cNvPr>
          <p:cNvGrpSpPr/>
          <p:nvPr/>
        </p:nvGrpSpPr>
        <p:grpSpPr>
          <a:xfrm>
            <a:off x="4510579" y="4031439"/>
            <a:ext cx="8797993" cy="5820549"/>
            <a:chOff x="5522036" y="2776525"/>
            <a:chExt cx="7648994" cy="5404368"/>
          </a:xfrm>
        </p:grpSpPr>
        <p:sp>
          <p:nvSpPr>
            <p:cNvPr id="14" name="Freeform 12">
              <a:extLst>
                <a:ext uri="{FF2B5EF4-FFF2-40B4-BE49-F238E27FC236}">
                  <a16:creationId xmlns:a16="http://schemas.microsoft.com/office/drawing/2014/main" id="{DC494662-A417-BA30-68D9-1D54E4098B4D}"/>
                </a:ext>
              </a:extLst>
            </p:cNvPr>
            <p:cNvSpPr/>
            <p:nvPr/>
          </p:nvSpPr>
          <p:spPr>
            <a:xfrm>
              <a:off x="5522036" y="2776525"/>
              <a:ext cx="7648994" cy="5404368"/>
            </a:xfrm>
            <a:custGeom>
              <a:avLst/>
              <a:gdLst/>
              <a:ahLst/>
              <a:cxnLst/>
              <a:rect l="l" t="t" r="r" b="b"/>
              <a:pathLst>
                <a:path w="4920474" h="4114800">
                  <a:moveTo>
                    <a:pt x="0" y="0"/>
                  </a:moveTo>
                  <a:lnTo>
                    <a:pt x="4920473" y="0"/>
                  </a:lnTo>
                  <a:lnTo>
                    <a:pt x="4920473" y="4114800"/>
                  </a:lnTo>
                  <a:lnTo>
                    <a:pt x="0" y="4114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 dirty="0"/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7600AD9A-D969-5FAB-3149-DFCD4FE9AC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152878" y="2968743"/>
              <a:ext cx="4387309" cy="4169348"/>
            </a:xfrm>
            <a:prstGeom prst="ellipse">
              <a:avLst/>
            </a:prstGeom>
            <a:ln w="63500" cap="rnd">
              <a:solidFill>
                <a:srgbClr val="FFC000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5A52EDB-6C41-DA9B-28F8-1EBFB839E68B}"/>
              </a:ext>
            </a:extLst>
          </p:cNvPr>
          <p:cNvGrpSpPr/>
          <p:nvPr/>
        </p:nvGrpSpPr>
        <p:grpSpPr>
          <a:xfrm>
            <a:off x="6212012" y="2841377"/>
            <a:ext cx="5943600" cy="1592637"/>
            <a:chOff x="306934" y="6946985"/>
            <a:chExt cx="7336068" cy="1966073"/>
          </a:xfrm>
        </p:grpSpPr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013F4B68-210C-C90D-CD29-39181F8883F3}"/>
                </a:ext>
              </a:extLst>
            </p:cNvPr>
            <p:cNvSpPr/>
            <p:nvPr/>
          </p:nvSpPr>
          <p:spPr>
            <a:xfrm>
              <a:off x="306934" y="6946985"/>
              <a:ext cx="7336068" cy="1966073"/>
            </a:xfrm>
            <a:custGeom>
              <a:avLst/>
              <a:gdLst/>
              <a:ahLst/>
              <a:cxnLst/>
              <a:rect l="l" t="t" r="r" b="b"/>
              <a:pathLst>
                <a:path w="9674847" h="2245371">
                  <a:moveTo>
                    <a:pt x="0" y="0"/>
                  </a:moveTo>
                  <a:lnTo>
                    <a:pt x="9674847" y="0"/>
                  </a:lnTo>
                  <a:lnTo>
                    <a:pt x="9674847" y="2245370"/>
                  </a:lnTo>
                  <a:lnTo>
                    <a:pt x="0" y="22453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6383A34A-48E2-A604-BBEE-D51A369A6E8A}"/>
                </a:ext>
              </a:extLst>
            </p:cNvPr>
            <p:cNvSpPr/>
            <p:nvPr/>
          </p:nvSpPr>
          <p:spPr>
            <a:xfrm>
              <a:off x="1247489" y="7035028"/>
              <a:ext cx="5486400" cy="1336863"/>
            </a:xfrm>
            <a:prstGeom prst="round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  <a:latin typeface="ADLaM Display" panose="02010000000000000000" pitchFamily="2" charset="0"/>
                  <a:ea typeface="ADLaM Display" panose="02010000000000000000" pitchFamily="2" charset="0"/>
                  <a:cs typeface="ADLaM Display" panose="02010000000000000000" pitchFamily="2" charset="0"/>
                </a:rPr>
                <a:t>CONGRATULATIONS</a:t>
              </a:r>
              <a:endParaRPr lang="en-IN" sz="2400" dirty="0">
                <a:solidFill>
                  <a:schemeClr val="tx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endParaRPr>
            </a:p>
          </p:txBody>
        </p:sp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AB365063-2DCB-D978-58DD-BBF46DF2EB5C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874" y="524592"/>
            <a:ext cx="1786033" cy="1535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896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204220" y="0"/>
            <a:ext cx="2931209" cy="10287000"/>
            <a:chOff x="0" y="0"/>
            <a:chExt cx="772006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72006" cy="2709333"/>
            </a:xfrm>
            <a:custGeom>
              <a:avLst/>
              <a:gdLst/>
              <a:ahLst/>
              <a:cxnLst/>
              <a:rect l="l" t="t" r="r" b="b"/>
              <a:pathLst>
                <a:path w="772006" h="2709333">
                  <a:moveTo>
                    <a:pt x="0" y="0"/>
                  </a:moveTo>
                  <a:lnTo>
                    <a:pt x="772006" y="0"/>
                  </a:lnTo>
                  <a:lnTo>
                    <a:pt x="77200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D230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772006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381000" y="357414"/>
            <a:ext cx="17754600" cy="9929586"/>
            <a:chOff x="0" y="0"/>
            <a:chExt cx="4001664" cy="160734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001664" cy="1607343"/>
            </a:xfrm>
            <a:custGeom>
              <a:avLst/>
              <a:gdLst/>
              <a:ahLst/>
              <a:cxnLst/>
              <a:rect l="l" t="t" r="r" b="b"/>
              <a:pathLst>
                <a:path w="4001664" h="1607343">
                  <a:moveTo>
                    <a:pt x="25987" y="0"/>
                  </a:moveTo>
                  <a:lnTo>
                    <a:pt x="3975677" y="0"/>
                  </a:lnTo>
                  <a:cubicBezTo>
                    <a:pt x="3982569" y="0"/>
                    <a:pt x="3989179" y="2738"/>
                    <a:pt x="3994053" y="7611"/>
                  </a:cubicBezTo>
                  <a:cubicBezTo>
                    <a:pt x="3998926" y="12485"/>
                    <a:pt x="4001664" y="19095"/>
                    <a:pt x="4001664" y="25987"/>
                  </a:cubicBezTo>
                  <a:lnTo>
                    <a:pt x="4001664" y="1581357"/>
                  </a:lnTo>
                  <a:cubicBezTo>
                    <a:pt x="4001664" y="1595709"/>
                    <a:pt x="3990029" y="1607343"/>
                    <a:pt x="3975677" y="1607343"/>
                  </a:cubicBezTo>
                  <a:lnTo>
                    <a:pt x="25987" y="1607343"/>
                  </a:lnTo>
                  <a:cubicBezTo>
                    <a:pt x="19095" y="1607343"/>
                    <a:pt x="12485" y="1604605"/>
                    <a:pt x="7611" y="1599732"/>
                  </a:cubicBezTo>
                  <a:cubicBezTo>
                    <a:pt x="2738" y="1594859"/>
                    <a:pt x="0" y="1588249"/>
                    <a:pt x="0" y="1581357"/>
                  </a:cubicBezTo>
                  <a:lnTo>
                    <a:pt x="0" y="25987"/>
                  </a:lnTo>
                  <a:cubicBezTo>
                    <a:pt x="0" y="11635"/>
                    <a:pt x="11635" y="0"/>
                    <a:pt x="25987" y="0"/>
                  </a:cubicBezTo>
                  <a:close/>
                </a:path>
              </a:pathLst>
            </a:custGeom>
            <a:solidFill>
              <a:srgbClr val="00B0F0"/>
            </a:solidFill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001664" cy="16454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 flipH="1">
            <a:off x="14655544" y="507828"/>
            <a:ext cx="2447408" cy="1125808"/>
          </a:xfrm>
          <a:custGeom>
            <a:avLst/>
            <a:gdLst/>
            <a:ahLst/>
            <a:cxnLst/>
            <a:rect l="l" t="t" r="r" b="b"/>
            <a:pathLst>
              <a:path w="2447408" h="1125808">
                <a:moveTo>
                  <a:pt x="2447408" y="0"/>
                </a:moveTo>
                <a:lnTo>
                  <a:pt x="0" y="0"/>
                </a:lnTo>
                <a:lnTo>
                  <a:pt x="0" y="1125808"/>
                </a:lnTo>
                <a:lnTo>
                  <a:pt x="2447408" y="1125808"/>
                </a:lnTo>
                <a:lnTo>
                  <a:pt x="244740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9" name="Freeform 9"/>
          <p:cNvSpPr/>
          <p:nvPr/>
        </p:nvSpPr>
        <p:spPr>
          <a:xfrm flipH="1" flipV="1">
            <a:off x="12336824" y="6766771"/>
            <a:ext cx="5521195" cy="3266476"/>
          </a:xfrm>
          <a:custGeom>
            <a:avLst/>
            <a:gdLst/>
            <a:ahLst/>
            <a:cxnLst/>
            <a:rect l="l" t="t" r="r" b="b"/>
            <a:pathLst>
              <a:path w="5521195" h="3266476">
                <a:moveTo>
                  <a:pt x="5521195" y="3266476"/>
                </a:moveTo>
                <a:lnTo>
                  <a:pt x="0" y="3266476"/>
                </a:lnTo>
                <a:lnTo>
                  <a:pt x="0" y="0"/>
                </a:lnTo>
                <a:lnTo>
                  <a:pt x="5521195" y="0"/>
                </a:lnTo>
                <a:lnTo>
                  <a:pt x="5521195" y="3266476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4" name="TextBox 14"/>
          <p:cNvSpPr txBox="1"/>
          <p:nvPr/>
        </p:nvSpPr>
        <p:spPr>
          <a:xfrm>
            <a:off x="2509545" y="3051831"/>
            <a:ext cx="11710963" cy="20313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6600" dirty="0">
                <a:solidFill>
                  <a:srgbClr val="FFFFFF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  <a:sym typeface="Bebas Neue Cyrillic"/>
              </a:rPr>
              <a:t>CBSE/RBSE/West Zone/National/State</a:t>
            </a:r>
          </a:p>
        </p:txBody>
      </p:sp>
      <p:sp>
        <p:nvSpPr>
          <p:cNvPr id="15" name="Freeform 10"/>
          <p:cNvSpPr/>
          <p:nvPr/>
        </p:nvSpPr>
        <p:spPr>
          <a:xfrm>
            <a:off x="7090856" y="5627678"/>
            <a:ext cx="2167444" cy="4114800"/>
          </a:xfrm>
          <a:custGeom>
            <a:avLst/>
            <a:gdLst/>
            <a:ahLst/>
            <a:cxnLst/>
            <a:rect l="l" t="t" r="r" b="b"/>
            <a:pathLst>
              <a:path w="1885327" h="4114800">
                <a:moveTo>
                  <a:pt x="0" y="0"/>
                </a:moveTo>
                <a:lnTo>
                  <a:pt x="1885326" y="0"/>
                </a:lnTo>
                <a:lnTo>
                  <a:pt x="188532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8C7A88C-E9BD-5AAC-06D4-18462750A5B2}"/>
              </a:ext>
            </a:extLst>
          </p:cNvPr>
          <p:cNvSpPr txBox="1"/>
          <p:nvPr/>
        </p:nvSpPr>
        <p:spPr>
          <a:xfrm>
            <a:off x="4572000" y="4697300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IN" dirty="0"/>
          </a:p>
        </p:txBody>
      </p:sp>
      <p:sp>
        <p:nvSpPr>
          <p:cNvPr id="20" name="Freeform 11">
            <a:extLst>
              <a:ext uri="{FF2B5EF4-FFF2-40B4-BE49-F238E27FC236}">
                <a16:creationId xmlns:a16="http://schemas.microsoft.com/office/drawing/2014/main" id="{09AB4722-DA09-A695-068B-855E03063018}"/>
              </a:ext>
            </a:extLst>
          </p:cNvPr>
          <p:cNvSpPr/>
          <p:nvPr/>
        </p:nvSpPr>
        <p:spPr>
          <a:xfrm>
            <a:off x="14814149" y="1748579"/>
            <a:ext cx="2447409" cy="3423266"/>
          </a:xfrm>
          <a:custGeom>
            <a:avLst/>
            <a:gdLst/>
            <a:ahLst/>
            <a:cxnLst/>
            <a:rect l="l" t="t" r="r" b="b"/>
            <a:pathLst>
              <a:path w="2764622" h="4110962">
                <a:moveTo>
                  <a:pt x="0" y="0"/>
                </a:moveTo>
                <a:lnTo>
                  <a:pt x="2764622" y="0"/>
                </a:lnTo>
                <a:lnTo>
                  <a:pt x="2764622" y="4110962"/>
                </a:lnTo>
                <a:lnTo>
                  <a:pt x="0" y="411096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0" name="Freeform 10"/>
          <p:cNvSpPr/>
          <p:nvPr/>
        </p:nvSpPr>
        <p:spPr>
          <a:xfrm>
            <a:off x="486149" y="6079630"/>
            <a:ext cx="2588314" cy="3797473"/>
          </a:xfrm>
          <a:custGeom>
            <a:avLst/>
            <a:gdLst/>
            <a:ahLst/>
            <a:cxnLst/>
            <a:rect l="l" t="t" r="r" b="b"/>
            <a:pathLst>
              <a:path w="3286697" h="4114800">
                <a:moveTo>
                  <a:pt x="0" y="0"/>
                </a:moveTo>
                <a:lnTo>
                  <a:pt x="3286696" y="0"/>
                </a:lnTo>
                <a:lnTo>
                  <a:pt x="328669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1ECF064D-F27D-47B6-5360-8B619E7D3B8C}"/>
              </a:ext>
            </a:extLst>
          </p:cNvPr>
          <p:cNvSpPr txBox="1"/>
          <p:nvPr/>
        </p:nvSpPr>
        <p:spPr>
          <a:xfrm>
            <a:off x="4876800" y="835840"/>
            <a:ext cx="6976454" cy="22159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7200" dirty="0">
                <a:solidFill>
                  <a:srgbClr val="FFFF00"/>
                </a:solidFill>
                <a:latin typeface="Arial Rounded MT Bold" panose="020F0704030504030204" pitchFamily="34" charset="0"/>
                <a:ea typeface="Bebas Neue Cyrillic"/>
                <a:cs typeface="Bebas Neue Cyrillic"/>
                <a:sym typeface="Bebas Neue Cyrillic"/>
              </a:rPr>
              <a:t>SPORTS ACHIEVEMENT</a:t>
            </a:r>
          </a:p>
        </p:txBody>
      </p:sp>
      <p:pic>
        <p:nvPicPr>
          <p:cNvPr id="12" name="Picture 12">
            <a:extLst>
              <a:ext uri="{FF2B5EF4-FFF2-40B4-BE49-F238E27FC236}">
                <a16:creationId xmlns:a16="http://schemas.microsoft.com/office/drawing/2014/main" id="{89E1D1AC-1B86-CC8C-5B2E-213AE97C8317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12509400" y="1682798"/>
            <a:ext cx="4931307" cy="495062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E7310A1-BEEA-3A93-5B44-CA868352672A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854" y="699010"/>
            <a:ext cx="1786033" cy="1535133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A1C43C42-6091-84F3-245B-1E4A371B84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20750" y="6613408"/>
            <a:ext cx="5386798" cy="3030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A8CF08-A638-5DF5-1B8D-6D20B82DB1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C6E71F42-2580-7AA4-0B29-680DE5A8FE52}"/>
              </a:ext>
            </a:extLst>
          </p:cNvPr>
          <p:cNvGrpSpPr/>
          <p:nvPr/>
        </p:nvGrpSpPr>
        <p:grpSpPr>
          <a:xfrm>
            <a:off x="2204220" y="0"/>
            <a:ext cx="2931209" cy="10287000"/>
            <a:chOff x="0" y="0"/>
            <a:chExt cx="772006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D30ADCDD-506D-287B-3510-0EA626F0E8C1}"/>
                </a:ext>
              </a:extLst>
            </p:cNvPr>
            <p:cNvSpPr/>
            <p:nvPr/>
          </p:nvSpPr>
          <p:spPr>
            <a:xfrm>
              <a:off x="0" y="0"/>
              <a:ext cx="772006" cy="2709333"/>
            </a:xfrm>
            <a:custGeom>
              <a:avLst/>
              <a:gdLst/>
              <a:ahLst/>
              <a:cxnLst/>
              <a:rect l="l" t="t" r="r" b="b"/>
              <a:pathLst>
                <a:path w="772006" h="2709333">
                  <a:moveTo>
                    <a:pt x="0" y="0"/>
                  </a:moveTo>
                  <a:lnTo>
                    <a:pt x="772006" y="0"/>
                  </a:lnTo>
                  <a:lnTo>
                    <a:pt x="77200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D230"/>
            </a:solidFill>
          </p:spPr>
          <p:txBody>
            <a:bodyPr/>
            <a:lstStyle/>
            <a:p>
              <a:endParaRPr lang="en-IN" sz="1600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2BC2FA2A-392B-EC72-9D25-6B04D2EA9FDC}"/>
                </a:ext>
              </a:extLst>
            </p:cNvPr>
            <p:cNvSpPr txBox="1"/>
            <p:nvPr/>
          </p:nvSpPr>
          <p:spPr>
            <a:xfrm>
              <a:off x="0" y="-38100"/>
              <a:ext cx="772006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sz="1600"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FFE73C04-C70C-65A1-757D-7D4E9ACEA228}"/>
              </a:ext>
            </a:extLst>
          </p:cNvPr>
          <p:cNvGrpSpPr/>
          <p:nvPr/>
        </p:nvGrpSpPr>
        <p:grpSpPr>
          <a:xfrm>
            <a:off x="275891" y="-99294"/>
            <a:ext cx="17907600" cy="10090039"/>
            <a:chOff x="-34676" y="-38100"/>
            <a:chExt cx="4036340" cy="2111076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6A3860B1-B06F-D040-CB09-F3810A4313AB}"/>
                </a:ext>
              </a:extLst>
            </p:cNvPr>
            <p:cNvSpPr/>
            <p:nvPr/>
          </p:nvSpPr>
          <p:spPr>
            <a:xfrm>
              <a:off x="-34676" y="-15388"/>
              <a:ext cx="4001664" cy="2072976"/>
            </a:xfrm>
            <a:custGeom>
              <a:avLst/>
              <a:gdLst/>
              <a:ahLst/>
              <a:cxnLst/>
              <a:rect l="l" t="t" r="r" b="b"/>
              <a:pathLst>
                <a:path w="4001664" h="2072976">
                  <a:moveTo>
                    <a:pt x="25987" y="0"/>
                  </a:moveTo>
                  <a:lnTo>
                    <a:pt x="3975677" y="0"/>
                  </a:lnTo>
                  <a:cubicBezTo>
                    <a:pt x="3982569" y="0"/>
                    <a:pt x="3989179" y="2738"/>
                    <a:pt x="3994053" y="7611"/>
                  </a:cubicBezTo>
                  <a:cubicBezTo>
                    <a:pt x="3998926" y="12485"/>
                    <a:pt x="4001664" y="19095"/>
                    <a:pt x="4001664" y="25987"/>
                  </a:cubicBezTo>
                  <a:lnTo>
                    <a:pt x="4001664" y="2046989"/>
                  </a:lnTo>
                  <a:cubicBezTo>
                    <a:pt x="4001664" y="2061341"/>
                    <a:pt x="3990029" y="2072976"/>
                    <a:pt x="3975677" y="2072976"/>
                  </a:cubicBezTo>
                  <a:lnTo>
                    <a:pt x="25987" y="2072976"/>
                  </a:lnTo>
                  <a:cubicBezTo>
                    <a:pt x="11635" y="2072976"/>
                    <a:pt x="0" y="2061341"/>
                    <a:pt x="0" y="2046989"/>
                  </a:cubicBezTo>
                  <a:lnTo>
                    <a:pt x="0" y="25987"/>
                  </a:lnTo>
                  <a:cubicBezTo>
                    <a:pt x="0" y="11635"/>
                    <a:pt x="11635" y="0"/>
                    <a:pt x="25987" y="0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</p:spPr>
          <p:txBody>
            <a:bodyPr/>
            <a:lstStyle/>
            <a:p>
              <a:endParaRPr lang="en-IN" sz="1600" dirty="0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96C31EAB-03D8-B5FF-E34A-5BCBC2E4830E}"/>
                </a:ext>
              </a:extLst>
            </p:cNvPr>
            <p:cNvSpPr txBox="1"/>
            <p:nvPr/>
          </p:nvSpPr>
          <p:spPr>
            <a:xfrm>
              <a:off x="0" y="-38100"/>
              <a:ext cx="4001664" cy="21110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 sz="1600"/>
            </a:p>
          </p:txBody>
        </p:sp>
      </p:grpSp>
      <p:sp>
        <p:nvSpPr>
          <p:cNvPr id="8" name="Freeform 8">
            <a:extLst>
              <a:ext uri="{FF2B5EF4-FFF2-40B4-BE49-F238E27FC236}">
                <a16:creationId xmlns:a16="http://schemas.microsoft.com/office/drawing/2014/main" id="{2C4A85AD-2AD6-57AD-6A49-DF5C2859D28D}"/>
              </a:ext>
            </a:extLst>
          </p:cNvPr>
          <p:cNvSpPr/>
          <p:nvPr/>
        </p:nvSpPr>
        <p:spPr>
          <a:xfrm flipH="1">
            <a:off x="15426753" y="296255"/>
            <a:ext cx="2447408" cy="1125808"/>
          </a:xfrm>
          <a:custGeom>
            <a:avLst/>
            <a:gdLst/>
            <a:ahLst/>
            <a:cxnLst/>
            <a:rect l="l" t="t" r="r" b="b"/>
            <a:pathLst>
              <a:path w="2447408" h="1125808">
                <a:moveTo>
                  <a:pt x="2447408" y="0"/>
                </a:moveTo>
                <a:lnTo>
                  <a:pt x="0" y="0"/>
                </a:lnTo>
                <a:lnTo>
                  <a:pt x="0" y="1125808"/>
                </a:lnTo>
                <a:lnTo>
                  <a:pt x="2447408" y="1125808"/>
                </a:lnTo>
                <a:lnTo>
                  <a:pt x="244740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sz="1600"/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C272B033-86D5-A607-A59B-0EAABD9FC8DE}"/>
              </a:ext>
            </a:extLst>
          </p:cNvPr>
          <p:cNvSpPr/>
          <p:nvPr/>
        </p:nvSpPr>
        <p:spPr>
          <a:xfrm flipH="1" flipV="1">
            <a:off x="12462468" y="6661749"/>
            <a:ext cx="5521195" cy="3266476"/>
          </a:xfrm>
          <a:custGeom>
            <a:avLst/>
            <a:gdLst/>
            <a:ahLst/>
            <a:cxnLst/>
            <a:rect l="l" t="t" r="r" b="b"/>
            <a:pathLst>
              <a:path w="5521195" h="3266476">
                <a:moveTo>
                  <a:pt x="5521194" y="3266476"/>
                </a:moveTo>
                <a:lnTo>
                  <a:pt x="0" y="3266476"/>
                </a:lnTo>
                <a:lnTo>
                  <a:pt x="0" y="0"/>
                </a:lnTo>
                <a:lnTo>
                  <a:pt x="5521194" y="0"/>
                </a:lnTo>
                <a:lnTo>
                  <a:pt x="5521194" y="3266476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sz="1600"/>
          </a:p>
        </p:txBody>
      </p:sp>
      <p:sp>
        <p:nvSpPr>
          <p:cNvPr id="12" name="TextBox 13">
            <a:extLst>
              <a:ext uri="{FF2B5EF4-FFF2-40B4-BE49-F238E27FC236}">
                <a16:creationId xmlns:a16="http://schemas.microsoft.com/office/drawing/2014/main" id="{400F5EEB-3FE6-C4F9-3EBF-3C9FE1A2A923}"/>
              </a:ext>
            </a:extLst>
          </p:cNvPr>
          <p:cNvSpPr txBox="1"/>
          <p:nvPr/>
        </p:nvSpPr>
        <p:spPr>
          <a:xfrm>
            <a:off x="2795925" y="175265"/>
            <a:ext cx="12444298" cy="25853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8000" b="1" dirty="0">
                <a:solidFill>
                  <a:srgbClr val="FFFF00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FOOTBALL</a:t>
            </a:r>
          </a:p>
          <a:p>
            <a:pPr algn="ctr"/>
            <a:r>
              <a:rPr lang="en-US" sz="4400" dirty="0">
                <a:solidFill>
                  <a:srgbClr val="FFFFFF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  <a:sym typeface="Bebas Neue Cyrillic"/>
              </a:rPr>
              <a:t>CBSE NATIONAL/SGFI STATE</a:t>
            </a:r>
          </a:p>
          <a:p>
            <a:pPr algn="ctr"/>
            <a:r>
              <a:rPr lang="en-US" sz="4400" dirty="0">
                <a:solidFill>
                  <a:srgbClr val="FFFFFF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  <a:sym typeface="Bebas Neue Cyrillic"/>
              </a:rPr>
              <a:t>UNDER-14 BOYS (2025-26)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544C72B-FE76-A36F-7F6F-3AAD9E71CD55}"/>
              </a:ext>
            </a:extLst>
          </p:cNvPr>
          <p:cNvGrpSpPr/>
          <p:nvPr/>
        </p:nvGrpSpPr>
        <p:grpSpPr>
          <a:xfrm>
            <a:off x="6266649" y="2873319"/>
            <a:ext cx="5155248" cy="1032858"/>
            <a:chOff x="306934" y="6946985"/>
            <a:chExt cx="7336068" cy="1966073"/>
          </a:xfrm>
        </p:grpSpPr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1904389B-AAC7-1B21-C0C5-47E46446C97F}"/>
                </a:ext>
              </a:extLst>
            </p:cNvPr>
            <p:cNvSpPr/>
            <p:nvPr/>
          </p:nvSpPr>
          <p:spPr>
            <a:xfrm>
              <a:off x="306934" y="6946985"/>
              <a:ext cx="7336068" cy="1966073"/>
            </a:xfrm>
            <a:custGeom>
              <a:avLst/>
              <a:gdLst/>
              <a:ahLst/>
              <a:cxnLst/>
              <a:rect l="l" t="t" r="r" b="b"/>
              <a:pathLst>
                <a:path w="9674847" h="2245371">
                  <a:moveTo>
                    <a:pt x="0" y="0"/>
                  </a:moveTo>
                  <a:lnTo>
                    <a:pt x="9674847" y="0"/>
                  </a:lnTo>
                  <a:lnTo>
                    <a:pt x="9674847" y="2245370"/>
                  </a:lnTo>
                  <a:lnTo>
                    <a:pt x="0" y="22453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C5B9CC4C-F180-9DCF-958F-464DCB6AE886}"/>
                </a:ext>
              </a:extLst>
            </p:cNvPr>
            <p:cNvSpPr/>
            <p:nvPr/>
          </p:nvSpPr>
          <p:spPr>
            <a:xfrm>
              <a:off x="1247490" y="7035028"/>
              <a:ext cx="5486400" cy="1336862"/>
            </a:xfrm>
            <a:prstGeom prst="round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  <a:latin typeface="ADLaM Display" panose="02010000000000000000" pitchFamily="2" charset="0"/>
                  <a:ea typeface="ADLaM Display" panose="02010000000000000000" pitchFamily="2" charset="0"/>
                  <a:cs typeface="ADLaM Display" panose="02010000000000000000" pitchFamily="2" charset="0"/>
                </a:rPr>
                <a:t>CONGRATULATIONS</a:t>
              </a:r>
              <a:endParaRPr lang="en-IN" sz="2000" dirty="0">
                <a:solidFill>
                  <a:schemeClr val="tx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7C9F123-CA1B-35E2-06AA-102A566B7868}"/>
              </a:ext>
            </a:extLst>
          </p:cNvPr>
          <p:cNvGrpSpPr/>
          <p:nvPr/>
        </p:nvGrpSpPr>
        <p:grpSpPr>
          <a:xfrm>
            <a:off x="104509" y="4080066"/>
            <a:ext cx="17827129" cy="2913645"/>
            <a:chOff x="153937" y="6571647"/>
            <a:chExt cx="17827129" cy="2913645"/>
          </a:xfrm>
        </p:grpSpPr>
        <p:sp>
          <p:nvSpPr>
            <p:cNvPr id="20" name="TextBox 13">
              <a:extLst>
                <a:ext uri="{FF2B5EF4-FFF2-40B4-BE49-F238E27FC236}">
                  <a16:creationId xmlns:a16="http://schemas.microsoft.com/office/drawing/2014/main" id="{D52B284A-FF6B-E4B7-9FF7-24B40F822E26}"/>
                </a:ext>
              </a:extLst>
            </p:cNvPr>
            <p:cNvSpPr txBox="1"/>
            <p:nvPr/>
          </p:nvSpPr>
          <p:spPr>
            <a:xfrm>
              <a:off x="153937" y="8869739"/>
              <a:ext cx="2191068" cy="61555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/>
              <a:r>
                <a:rPr lang="en-US" sz="2000" dirty="0">
                  <a:solidFill>
                    <a:srgbClr val="FFFFFF"/>
                  </a:solidFill>
                  <a:latin typeface="Arial Rounded MT Bold" panose="020F0704030504030204" pitchFamily="34" charset="0"/>
                  <a:ea typeface="Bebas Neue Cyrillic"/>
                  <a:cs typeface="Bebas Neue Cyrillic"/>
                  <a:sym typeface="Bebas Neue Cyrillic"/>
                </a:rPr>
                <a:t>DEEPANSHU </a:t>
              </a:r>
            </a:p>
            <a:p>
              <a:pPr algn="ctr"/>
              <a:r>
                <a:rPr lang="en-US" sz="2000" dirty="0">
                  <a:solidFill>
                    <a:srgbClr val="FFFFFF"/>
                  </a:solidFill>
                  <a:latin typeface="Arial Rounded MT Bold" panose="020F0704030504030204" pitchFamily="34" charset="0"/>
                  <a:ea typeface="Bebas Neue Cyrillic"/>
                  <a:cs typeface="Bebas Neue Cyrillic"/>
                  <a:sym typeface="Bebas Neue Cyrillic"/>
                </a:rPr>
                <a:t>POONIA</a:t>
              </a:r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AD420125-E643-6F8F-EA70-FB10D28A177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9997" y="6660167"/>
              <a:ext cx="2135406" cy="2006655"/>
            </a:xfrm>
            <a:prstGeom prst="ellipse">
              <a:avLst/>
            </a:prstGeom>
            <a:ln w="63500" cap="rnd">
              <a:solidFill>
                <a:srgbClr val="FFFF00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F7EA28B-F76F-851A-101B-3E1B7884A1F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50801" y="6620540"/>
              <a:ext cx="2135406" cy="2093014"/>
            </a:xfrm>
            <a:prstGeom prst="ellipse">
              <a:avLst/>
            </a:prstGeom>
            <a:ln w="63500" cap="rnd">
              <a:solidFill>
                <a:srgbClr val="FFFF00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sp>
          <p:nvSpPr>
            <p:cNvPr id="10" name="TextBox 13">
              <a:extLst>
                <a:ext uri="{FF2B5EF4-FFF2-40B4-BE49-F238E27FC236}">
                  <a16:creationId xmlns:a16="http://schemas.microsoft.com/office/drawing/2014/main" id="{6502713C-16FE-7223-7385-DE0CCA40963F}"/>
                </a:ext>
              </a:extLst>
            </p:cNvPr>
            <p:cNvSpPr txBox="1"/>
            <p:nvPr/>
          </p:nvSpPr>
          <p:spPr>
            <a:xfrm>
              <a:off x="2450097" y="8820607"/>
              <a:ext cx="2057948" cy="61555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/>
              <a:r>
                <a:rPr lang="en-US" sz="2000" dirty="0">
                  <a:solidFill>
                    <a:srgbClr val="FFFFFF"/>
                  </a:solidFill>
                  <a:latin typeface="Arial Rounded MT Bold" panose="020F0704030504030204" pitchFamily="34" charset="0"/>
                  <a:ea typeface="Bebas Neue Cyrillic"/>
                  <a:cs typeface="Bebas Neue Cyrillic"/>
                  <a:sym typeface="Bebas Neue Cyrillic"/>
                </a:rPr>
                <a:t>DAKSH </a:t>
              </a:r>
            </a:p>
            <a:p>
              <a:pPr algn="ctr"/>
              <a:r>
                <a:rPr lang="en-US" sz="2000" dirty="0">
                  <a:solidFill>
                    <a:srgbClr val="FFFFFF"/>
                  </a:solidFill>
                  <a:latin typeface="Arial Rounded MT Bold" panose="020F0704030504030204" pitchFamily="34" charset="0"/>
                  <a:ea typeface="Bebas Neue Cyrillic"/>
                  <a:cs typeface="Bebas Neue Cyrillic"/>
                  <a:sym typeface="Bebas Neue Cyrillic"/>
                </a:rPr>
                <a:t>CHOUDHARY</a:t>
              </a: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7296654-7497-05BD-1E5B-189FD9494E6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29971" y="6625060"/>
              <a:ext cx="2203996" cy="2172166"/>
            </a:xfrm>
            <a:prstGeom prst="ellipse">
              <a:avLst/>
            </a:prstGeom>
            <a:ln w="63500" cap="rnd">
              <a:solidFill>
                <a:srgbClr val="FFFF00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sp>
          <p:nvSpPr>
            <p:cNvPr id="19" name="TextBox 13">
              <a:extLst>
                <a:ext uri="{FF2B5EF4-FFF2-40B4-BE49-F238E27FC236}">
                  <a16:creationId xmlns:a16="http://schemas.microsoft.com/office/drawing/2014/main" id="{7F789A88-3AB4-F7C3-CA61-343DC5AC53F9}"/>
                </a:ext>
              </a:extLst>
            </p:cNvPr>
            <p:cNvSpPr txBox="1"/>
            <p:nvPr/>
          </p:nvSpPr>
          <p:spPr>
            <a:xfrm>
              <a:off x="4529828" y="8837519"/>
              <a:ext cx="2259780" cy="61555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/>
              <a:r>
                <a:rPr lang="en-US" sz="2000" dirty="0">
                  <a:solidFill>
                    <a:srgbClr val="FFFFFF"/>
                  </a:solidFill>
                  <a:latin typeface="Arial Rounded MT Bold" panose="020F0704030504030204" pitchFamily="34" charset="0"/>
                  <a:ea typeface="Bebas Neue Cyrillic"/>
                  <a:cs typeface="Bebas Neue Cyrillic"/>
                  <a:sym typeface="Bebas Neue Cyrillic"/>
                </a:rPr>
                <a:t>KEYAAN </a:t>
              </a:r>
            </a:p>
            <a:p>
              <a:pPr algn="ctr"/>
              <a:r>
                <a:rPr lang="en-US" sz="2000" dirty="0">
                  <a:solidFill>
                    <a:srgbClr val="FFFFFF"/>
                  </a:solidFill>
                  <a:latin typeface="Arial Rounded MT Bold" panose="020F0704030504030204" pitchFamily="34" charset="0"/>
                  <a:ea typeface="Bebas Neue Cyrillic"/>
                  <a:cs typeface="Bebas Neue Cyrillic"/>
                  <a:sym typeface="Bebas Neue Cyrillic"/>
                </a:rPr>
                <a:t>POONIA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6FB34BFE-778E-82BA-933D-4AED1A0297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90472" y="6676311"/>
              <a:ext cx="2139522" cy="2104707"/>
            </a:xfrm>
            <a:prstGeom prst="ellipse">
              <a:avLst/>
            </a:prstGeom>
            <a:ln w="63500" cap="rnd">
              <a:solidFill>
                <a:srgbClr val="FFFF00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sp>
          <p:nvSpPr>
            <p:cNvPr id="24" name="TextBox 13">
              <a:extLst>
                <a:ext uri="{FF2B5EF4-FFF2-40B4-BE49-F238E27FC236}">
                  <a16:creationId xmlns:a16="http://schemas.microsoft.com/office/drawing/2014/main" id="{CCA95A40-A4A3-0C85-71ED-38C94AA3C44F}"/>
                </a:ext>
              </a:extLst>
            </p:cNvPr>
            <p:cNvSpPr txBox="1"/>
            <p:nvPr/>
          </p:nvSpPr>
          <p:spPr>
            <a:xfrm>
              <a:off x="6699823" y="8830802"/>
              <a:ext cx="2432986" cy="61555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/>
              <a:r>
                <a:rPr lang="en-US" sz="2000" dirty="0">
                  <a:solidFill>
                    <a:srgbClr val="FFFFFF"/>
                  </a:solidFill>
                  <a:latin typeface="Arial Rounded MT Bold" panose="020F0704030504030204" pitchFamily="34" charset="0"/>
                  <a:ea typeface="Bebas Neue Cyrillic"/>
                  <a:cs typeface="Bebas Neue Cyrillic"/>
                  <a:sym typeface="Bebas Neue Cyrillic"/>
                </a:rPr>
                <a:t>YATHARTH </a:t>
              </a:r>
            </a:p>
            <a:p>
              <a:pPr algn="ctr"/>
              <a:r>
                <a:rPr lang="en-US" sz="2000" dirty="0">
                  <a:solidFill>
                    <a:srgbClr val="FFFFFF"/>
                  </a:solidFill>
                  <a:latin typeface="Arial Rounded MT Bold" panose="020F0704030504030204" pitchFamily="34" charset="0"/>
                  <a:ea typeface="Bebas Neue Cyrillic"/>
                  <a:cs typeface="Bebas Neue Cyrillic"/>
                  <a:sym typeface="Bebas Neue Cyrillic"/>
                </a:rPr>
                <a:t>CHOUDHARY</a:t>
              </a:r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DBE18C82-B8F4-CEFF-5C05-1D05D13D3F3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79449" y="6676311"/>
              <a:ext cx="2074718" cy="2044753"/>
            </a:xfrm>
            <a:prstGeom prst="ellipse">
              <a:avLst/>
            </a:prstGeom>
            <a:ln w="63500" cap="rnd">
              <a:solidFill>
                <a:srgbClr val="FFFF00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sp>
          <p:nvSpPr>
            <p:cNvPr id="28" name="TextBox 13">
              <a:extLst>
                <a:ext uri="{FF2B5EF4-FFF2-40B4-BE49-F238E27FC236}">
                  <a16:creationId xmlns:a16="http://schemas.microsoft.com/office/drawing/2014/main" id="{DEE09536-74D9-EC55-469B-8EE6910565E8}"/>
                </a:ext>
              </a:extLst>
            </p:cNvPr>
            <p:cNvSpPr txBox="1"/>
            <p:nvPr/>
          </p:nvSpPr>
          <p:spPr>
            <a:xfrm>
              <a:off x="9183812" y="8837702"/>
              <a:ext cx="1905000" cy="61555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/>
              <a:r>
                <a:rPr lang="en-US" sz="2000" dirty="0">
                  <a:solidFill>
                    <a:srgbClr val="FFFFFF"/>
                  </a:solidFill>
                  <a:latin typeface="Arial Rounded MT Bold" panose="020F0704030504030204" pitchFamily="34" charset="0"/>
                  <a:ea typeface="Bebas Neue Cyrillic"/>
                  <a:cs typeface="Bebas Neue Cyrillic"/>
                  <a:sym typeface="Bebas Neue Cyrillic"/>
                </a:rPr>
                <a:t>MUDIT </a:t>
              </a:r>
            </a:p>
            <a:p>
              <a:pPr algn="ctr"/>
              <a:r>
                <a:rPr lang="en-US" sz="2000" dirty="0">
                  <a:solidFill>
                    <a:srgbClr val="FFFFFF"/>
                  </a:solidFill>
                  <a:latin typeface="Arial Rounded MT Bold" panose="020F0704030504030204" pitchFamily="34" charset="0"/>
                  <a:ea typeface="Bebas Neue Cyrillic"/>
                  <a:cs typeface="Bebas Neue Cyrillic"/>
                  <a:sym typeface="Bebas Neue Cyrillic"/>
                </a:rPr>
                <a:t>RAO</a:t>
              </a:r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078168DA-265F-D9D5-CDFA-FBD2CC44BB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57459" y="6676310"/>
              <a:ext cx="2244521" cy="2027547"/>
            </a:xfrm>
            <a:prstGeom prst="ellipse">
              <a:avLst/>
            </a:prstGeom>
            <a:ln w="63500" cap="rnd">
              <a:solidFill>
                <a:srgbClr val="FFFF00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26818DB-8348-7519-67F7-90B88756E04C}"/>
                </a:ext>
              </a:extLst>
            </p:cNvPr>
            <p:cNvSpPr txBox="1"/>
            <p:nvPr/>
          </p:nvSpPr>
          <p:spPr>
            <a:xfrm>
              <a:off x="11022039" y="8777406"/>
              <a:ext cx="2931209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solidFill>
                    <a:srgbClr val="FFFFFF"/>
                  </a:solidFill>
                  <a:latin typeface="Arial Rounded MT Bold" panose="020F0704030504030204" pitchFamily="34" charset="0"/>
                  <a:ea typeface="Bebas Neue Cyrillic"/>
                  <a:cs typeface="Bebas Neue Cyrillic"/>
                  <a:sym typeface="Bebas Neue Cyrillic"/>
                </a:rPr>
                <a:t>TTANMAY RISHU</a:t>
              </a:r>
            </a:p>
            <a:p>
              <a:pPr algn="ctr"/>
              <a:r>
                <a:rPr lang="en-US" sz="2000" dirty="0">
                  <a:solidFill>
                    <a:srgbClr val="FFFFFF"/>
                  </a:solidFill>
                  <a:latin typeface="Arial Rounded MT Bold" panose="020F0704030504030204" pitchFamily="34" charset="0"/>
                  <a:ea typeface="Bebas Neue Cyrillic"/>
                  <a:cs typeface="Bebas Neue Cyrillic"/>
                  <a:sym typeface="Bebas Neue Cyrillic"/>
                </a:rPr>
                <a:t>KOCKHA</a:t>
              </a:r>
            </a:p>
          </p:txBody>
        </p: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3A42C6E6-0ACA-15F4-D883-E63DAB911D1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7987">
              <a:off x="13542509" y="6587442"/>
              <a:ext cx="2207903" cy="1985024"/>
            </a:xfrm>
            <a:prstGeom prst="ellipse">
              <a:avLst/>
            </a:prstGeom>
            <a:ln w="63500" cap="rnd">
              <a:solidFill>
                <a:srgbClr val="FFFF00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sp>
          <p:nvSpPr>
            <p:cNvPr id="32" name="TextBox 13">
              <a:extLst>
                <a:ext uri="{FF2B5EF4-FFF2-40B4-BE49-F238E27FC236}">
                  <a16:creationId xmlns:a16="http://schemas.microsoft.com/office/drawing/2014/main" id="{1AEA650A-7B8A-D3C8-CE7C-8CE8B24DC460}"/>
                </a:ext>
              </a:extLst>
            </p:cNvPr>
            <p:cNvSpPr txBox="1"/>
            <p:nvPr/>
          </p:nvSpPr>
          <p:spPr>
            <a:xfrm>
              <a:off x="13659299" y="8803815"/>
              <a:ext cx="2074719" cy="61555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/>
              <a:r>
                <a:rPr lang="en-US" sz="2000" dirty="0">
                  <a:solidFill>
                    <a:srgbClr val="FFFFFF"/>
                  </a:solidFill>
                  <a:latin typeface="Arial Rounded MT Bold" panose="020F0704030504030204" pitchFamily="34" charset="0"/>
                  <a:ea typeface="Bebas Neue Cyrillic"/>
                  <a:cs typeface="Bebas Neue Cyrillic"/>
                  <a:sym typeface="Bebas Neue Cyrillic"/>
                </a:rPr>
                <a:t>SAKSHAM </a:t>
              </a:r>
            </a:p>
            <a:p>
              <a:pPr algn="ctr"/>
              <a:r>
                <a:rPr lang="en-US" sz="2000" dirty="0">
                  <a:solidFill>
                    <a:srgbClr val="FFFFFF"/>
                  </a:solidFill>
                  <a:latin typeface="Arial Rounded MT Bold" panose="020F0704030504030204" pitchFamily="34" charset="0"/>
                  <a:ea typeface="Bebas Neue Cyrillic"/>
                  <a:cs typeface="Bebas Neue Cyrillic"/>
                  <a:sym typeface="Bebas Neue Cyrillic"/>
                </a:rPr>
                <a:t>NUNIA</a:t>
              </a:r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9B2FE6A6-A325-ABAC-D97A-9AA145CDAC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57960" y="6571647"/>
              <a:ext cx="2123106" cy="2016614"/>
            </a:xfrm>
            <a:prstGeom prst="ellipse">
              <a:avLst/>
            </a:prstGeom>
            <a:ln w="63500" cap="rnd">
              <a:solidFill>
                <a:srgbClr val="FFFF00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sp>
          <p:nvSpPr>
            <p:cNvPr id="34" name="TextBox 13">
              <a:extLst>
                <a:ext uri="{FF2B5EF4-FFF2-40B4-BE49-F238E27FC236}">
                  <a16:creationId xmlns:a16="http://schemas.microsoft.com/office/drawing/2014/main" id="{41A1BE7E-79F8-64BD-1783-A4334CBA90C2}"/>
                </a:ext>
              </a:extLst>
            </p:cNvPr>
            <p:cNvSpPr txBox="1"/>
            <p:nvPr/>
          </p:nvSpPr>
          <p:spPr>
            <a:xfrm>
              <a:off x="15866232" y="8884012"/>
              <a:ext cx="2015910" cy="30777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/>
              <a:r>
                <a:rPr lang="en-US" sz="2000" dirty="0">
                  <a:solidFill>
                    <a:srgbClr val="FFFFFF"/>
                  </a:solidFill>
                  <a:latin typeface="Arial Rounded MT Bold" panose="020F0704030504030204" pitchFamily="34" charset="0"/>
                  <a:ea typeface="Bebas Neue Cyrillic"/>
                  <a:cs typeface="Bebas Neue Cyrillic"/>
                  <a:sym typeface="Bebas Neue Cyrillic"/>
                </a:rPr>
                <a:t>AYUSH</a:t>
              </a: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3A6A5C22-5CB0-2808-49D7-1004652AD24D}"/>
              </a:ext>
            </a:extLst>
          </p:cNvPr>
          <p:cNvSpPr txBox="1"/>
          <p:nvPr/>
        </p:nvSpPr>
        <p:spPr>
          <a:xfrm>
            <a:off x="425341" y="7548410"/>
            <a:ext cx="451769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solidFill>
                  <a:srgbClr val="FFFF00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  <a:sym typeface="Bebas Neue Cyrillic"/>
              </a:rPr>
              <a:t>CBSE CLUSTER </a:t>
            </a:r>
          </a:p>
          <a:p>
            <a:pPr algn="ctr"/>
            <a:r>
              <a:rPr lang="en-US" sz="4000" b="1" dirty="0">
                <a:solidFill>
                  <a:srgbClr val="FFFF00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  <a:sym typeface="Bebas Neue Cyrillic"/>
              </a:rPr>
              <a:t>GOLD MEDAL</a:t>
            </a:r>
            <a:endParaRPr lang="en-IN" sz="4000" b="1" dirty="0">
              <a:solidFill>
                <a:srgbClr val="FFFF00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1603754-9718-29D4-7A9B-E77649FA1F4F}"/>
              </a:ext>
            </a:extLst>
          </p:cNvPr>
          <p:cNvSpPr txBox="1"/>
          <p:nvPr/>
        </p:nvSpPr>
        <p:spPr>
          <a:xfrm>
            <a:off x="12996384" y="7168604"/>
            <a:ext cx="4517695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solidFill>
                  <a:srgbClr val="FFFF00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  <a:sym typeface="Bebas Neue Cyrillic"/>
              </a:rPr>
              <a:t>SGFI DISTRICT GOLD MEDAL &amp; STATE SILVER MEDAL</a:t>
            </a:r>
            <a:endParaRPr lang="en-IN" sz="4000" b="1" dirty="0">
              <a:solidFill>
                <a:srgbClr val="FFFF00"/>
              </a:solidFill>
            </a:endParaRPr>
          </a:p>
        </p:txBody>
      </p:sp>
      <p:pic>
        <p:nvPicPr>
          <p:cNvPr id="14" name="Picture 15">
            <a:extLst>
              <a:ext uri="{FF2B5EF4-FFF2-40B4-BE49-F238E27FC236}">
                <a16:creationId xmlns:a16="http://schemas.microsoft.com/office/drawing/2014/main" id="{01BB7514-B668-C8F0-276E-455D1D53CF02}"/>
              </a:ext>
            </a:extLst>
          </p:cNvPr>
          <p:cNvPicPr>
            <a:picLocks noChangeAspect="1"/>
          </p:cNvPicPr>
          <p:nvPr/>
        </p:nvPicPr>
        <p:blipFill>
          <a:blip r:embed="rId15"/>
          <a:srcRect/>
          <a:stretch>
            <a:fillRect/>
          </a:stretch>
        </p:blipFill>
        <p:spPr>
          <a:xfrm>
            <a:off x="5391195" y="624246"/>
            <a:ext cx="7009426" cy="700942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C2F4B03-4B40-5B20-4805-C70788D9770A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544" y="369965"/>
            <a:ext cx="1786033" cy="1535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252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EF32A6-C4A3-714C-5DAB-652ACEC70A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4DB096A9-478F-A440-93E2-DDF9AF382074}"/>
              </a:ext>
            </a:extLst>
          </p:cNvPr>
          <p:cNvGrpSpPr/>
          <p:nvPr/>
        </p:nvGrpSpPr>
        <p:grpSpPr>
          <a:xfrm>
            <a:off x="2204220" y="0"/>
            <a:ext cx="2931209" cy="10287000"/>
            <a:chOff x="0" y="0"/>
            <a:chExt cx="772006" cy="27093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12190308-8B7C-C0C4-352E-BE44B292E51F}"/>
                </a:ext>
              </a:extLst>
            </p:cNvPr>
            <p:cNvSpPr/>
            <p:nvPr/>
          </p:nvSpPr>
          <p:spPr>
            <a:xfrm>
              <a:off x="0" y="0"/>
              <a:ext cx="772006" cy="2709333"/>
            </a:xfrm>
            <a:custGeom>
              <a:avLst/>
              <a:gdLst/>
              <a:ahLst/>
              <a:cxnLst/>
              <a:rect l="l" t="t" r="r" b="b"/>
              <a:pathLst>
                <a:path w="772006" h="2709333">
                  <a:moveTo>
                    <a:pt x="0" y="0"/>
                  </a:moveTo>
                  <a:lnTo>
                    <a:pt x="772006" y="0"/>
                  </a:lnTo>
                  <a:lnTo>
                    <a:pt x="77200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D230"/>
            </a:solidFill>
          </p:spPr>
          <p:txBody>
            <a:bodyPr/>
            <a:lstStyle/>
            <a:p>
              <a:endParaRPr lang="en-IN" sz="1600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8C7B33AF-ECB5-1D99-25AA-6683B23FE17A}"/>
                </a:ext>
              </a:extLst>
            </p:cNvPr>
            <p:cNvSpPr txBox="1"/>
            <p:nvPr/>
          </p:nvSpPr>
          <p:spPr>
            <a:xfrm>
              <a:off x="0" y="-38100"/>
              <a:ext cx="772006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sz="1600"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244139A1-27C9-6A15-6CB5-83A698954B34}"/>
              </a:ext>
            </a:extLst>
          </p:cNvPr>
          <p:cNvGrpSpPr/>
          <p:nvPr/>
        </p:nvGrpSpPr>
        <p:grpSpPr>
          <a:xfrm>
            <a:off x="325178" y="-120604"/>
            <a:ext cx="17753757" cy="10090039"/>
            <a:chOff x="0" y="-38100"/>
            <a:chExt cx="4001664" cy="2111076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91A6DF95-140E-EE7B-9CEF-5629416EB496}"/>
                </a:ext>
              </a:extLst>
            </p:cNvPr>
            <p:cNvSpPr/>
            <p:nvPr/>
          </p:nvSpPr>
          <p:spPr>
            <a:xfrm>
              <a:off x="0" y="0"/>
              <a:ext cx="4001664" cy="2072976"/>
            </a:xfrm>
            <a:custGeom>
              <a:avLst/>
              <a:gdLst/>
              <a:ahLst/>
              <a:cxnLst/>
              <a:rect l="l" t="t" r="r" b="b"/>
              <a:pathLst>
                <a:path w="4001664" h="2072976">
                  <a:moveTo>
                    <a:pt x="25987" y="0"/>
                  </a:moveTo>
                  <a:lnTo>
                    <a:pt x="3975677" y="0"/>
                  </a:lnTo>
                  <a:cubicBezTo>
                    <a:pt x="3982569" y="0"/>
                    <a:pt x="3989179" y="2738"/>
                    <a:pt x="3994053" y="7611"/>
                  </a:cubicBezTo>
                  <a:cubicBezTo>
                    <a:pt x="3998926" y="12485"/>
                    <a:pt x="4001664" y="19095"/>
                    <a:pt x="4001664" y="25987"/>
                  </a:cubicBezTo>
                  <a:lnTo>
                    <a:pt x="4001664" y="2046989"/>
                  </a:lnTo>
                  <a:cubicBezTo>
                    <a:pt x="4001664" y="2061341"/>
                    <a:pt x="3990029" y="2072976"/>
                    <a:pt x="3975677" y="2072976"/>
                  </a:cubicBezTo>
                  <a:lnTo>
                    <a:pt x="25987" y="2072976"/>
                  </a:lnTo>
                  <a:cubicBezTo>
                    <a:pt x="11635" y="2072976"/>
                    <a:pt x="0" y="2061341"/>
                    <a:pt x="0" y="2046989"/>
                  </a:cubicBezTo>
                  <a:lnTo>
                    <a:pt x="0" y="25987"/>
                  </a:lnTo>
                  <a:cubicBezTo>
                    <a:pt x="0" y="11635"/>
                    <a:pt x="11635" y="0"/>
                    <a:pt x="25987" y="0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</p:spPr>
          <p:txBody>
            <a:bodyPr/>
            <a:lstStyle/>
            <a:p>
              <a:endParaRPr lang="en-IN" sz="1600" dirty="0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847C90EA-DFED-1093-53E3-D473EB2EA7B5}"/>
                </a:ext>
              </a:extLst>
            </p:cNvPr>
            <p:cNvSpPr txBox="1"/>
            <p:nvPr/>
          </p:nvSpPr>
          <p:spPr>
            <a:xfrm>
              <a:off x="0" y="-38100"/>
              <a:ext cx="4001664" cy="21110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 sz="1600"/>
            </a:p>
          </p:txBody>
        </p:sp>
      </p:grpSp>
      <p:sp>
        <p:nvSpPr>
          <p:cNvPr id="8" name="Freeform 8">
            <a:extLst>
              <a:ext uri="{FF2B5EF4-FFF2-40B4-BE49-F238E27FC236}">
                <a16:creationId xmlns:a16="http://schemas.microsoft.com/office/drawing/2014/main" id="{0B9C0D1B-4540-5723-6CEA-A64281690E38}"/>
              </a:ext>
            </a:extLst>
          </p:cNvPr>
          <p:cNvSpPr/>
          <p:nvPr/>
        </p:nvSpPr>
        <p:spPr>
          <a:xfrm flipH="1">
            <a:off x="15426753" y="296255"/>
            <a:ext cx="2447408" cy="1125808"/>
          </a:xfrm>
          <a:custGeom>
            <a:avLst/>
            <a:gdLst/>
            <a:ahLst/>
            <a:cxnLst/>
            <a:rect l="l" t="t" r="r" b="b"/>
            <a:pathLst>
              <a:path w="2447408" h="1125808">
                <a:moveTo>
                  <a:pt x="2447408" y="0"/>
                </a:moveTo>
                <a:lnTo>
                  <a:pt x="0" y="0"/>
                </a:lnTo>
                <a:lnTo>
                  <a:pt x="0" y="1125808"/>
                </a:lnTo>
                <a:lnTo>
                  <a:pt x="2447408" y="1125808"/>
                </a:lnTo>
                <a:lnTo>
                  <a:pt x="244740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sz="1600"/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DB8C8A63-6CAE-EFA1-3150-53617A2336EB}"/>
              </a:ext>
            </a:extLst>
          </p:cNvPr>
          <p:cNvSpPr/>
          <p:nvPr/>
        </p:nvSpPr>
        <p:spPr>
          <a:xfrm flipH="1" flipV="1">
            <a:off x="12519699" y="6599562"/>
            <a:ext cx="5521195" cy="3266476"/>
          </a:xfrm>
          <a:custGeom>
            <a:avLst/>
            <a:gdLst/>
            <a:ahLst/>
            <a:cxnLst/>
            <a:rect l="l" t="t" r="r" b="b"/>
            <a:pathLst>
              <a:path w="5521195" h="3266476">
                <a:moveTo>
                  <a:pt x="5521194" y="3266476"/>
                </a:moveTo>
                <a:lnTo>
                  <a:pt x="0" y="3266476"/>
                </a:lnTo>
                <a:lnTo>
                  <a:pt x="0" y="0"/>
                </a:lnTo>
                <a:lnTo>
                  <a:pt x="5521194" y="0"/>
                </a:lnTo>
                <a:lnTo>
                  <a:pt x="5521194" y="3266476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sz="1600"/>
          </a:p>
        </p:txBody>
      </p:sp>
      <p:sp>
        <p:nvSpPr>
          <p:cNvPr id="12" name="TextBox 13">
            <a:extLst>
              <a:ext uri="{FF2B5EF4-FFF2-40B4-BE49-F238E27FC236}">
                <a16:creationId xmlns:a16="http://schemas.microsoft.com/office/drawing/2014/main" id="{0A2C7B99-ECA4-787D-6E64-0048C70D2938}"/>
              </a:ext>
            </a:extLst>
          </p:cNvPr>
          <p:cNvSpPr txBox="1"/>
          <p:nvPr/>
        </p:nvSpPr>
        <p:spPr>
          <a:xfrm>
            <a:off x="2967298" y="111379"/>
            <a:ext cx="12444298" cy="25853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8000" b="1" dirty="0">
                <a:solidFill>
                  <a:srgbClr val="FFFF00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FOOTBALL</a:t>
            </a:r>
          </a:p>
          <a:p>
            <a:pPr algn="ctr"/>
            <a:r>
              <a:rPr lang="en-US" sz="4400" dirty="0">
                <a:solidFill>
                  <a:srgbClr val="FFFFFF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  <a:sym typeface="Bebas Neue Cyrillic"/>
              </a:rPr>
              <a:t>CBSE NATIONAL/SGFI STATE</a:t>
            </a:r>
          </a:p>
          <a:p>
            <a:pPr algn="ctr"/>
            <a:r>
              <a:rPr lang="en-US" sz="4400" dirty="0">
                <a:solidFill>
                  <a:srgbClr val="FFFFFF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  <a:sym typeface="Bebas Neue Cyrillic"/>
              </a:rPr>
              <a:t>UNDER-14 BOYS (2025-26)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5A73F02-88C8-AF45-C1B5-FA89F3EFBDEA}"/>
              </a:ext>
            </a:extLst>
          </p:cNvPr>
          <p:cNvGrpSpPr/>
          <p:nvPr/>
        </p:nvGrpSpPr>
        <p:grpSpPr>
          <a:xfrm>
            <a:off x="6554475" y="2768220"/>
            <a:ext cx="5269943" cy="1125809"/>
            <a:chOff x="306934" y="6946985"/>
            <a:chExt cx="7336068" cy="1966073"/>
          </a:xfrm>
        </p:grpSpPr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B796ED4E-3FD1-0A55-A53F-D571C23C68DE}"/>
                </a:ext>
              </a:extLst>
            </p:cNvPr>
            <p:cNvSpPr/>
            <p:nvPr/>
          </p:nvSpPr>
          <p:spPr>
            <a:xfrm>
              <a:off x="306934" y="6946985"/>
              <a:ext cx="7336068" cy="1966073"/>
            </a:xfrm>
            <a:custGeom>
              <a:avLst/>
              <a:gdLst/>
              <a:ahLst/>
              <a:cxnLst/>
              <a:rect l="l" t="t" r="r" b="b"/>
              <a:pathLst>
                <a:path w="9674847" h="2245371">
                  <a:moveTo>
                    <a:pt x="0" y="0"/>
                  </a:moveTo>
                  <a:lnTo>
                    <a:pt x="9674847" y="0"/>
                  </a:lnTo>
                  <a:lnTo>
                    <a:pt x="9674847" y="2245370"/>
                  </a:lnTo>
                  <a:lnTo>
                    <a:pt x="0" y="22453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913D1AB8-0FDF-245C-DA50-2B1C80F2C316}"/>
                </a:ext>
              </a:extLst>
            </p:cNvPr>
            <p:cNvSpPr/>
            <p:nvPr/>
          </p:nvSpPr>
          <p:spPr>
            <a:xfrm>
              <a:off x="1247490" y="7035028"/>
              <a:ext cx="5486400" cy="1336862"/>
            </a:xfrm>
            <a:prstGeom prst="round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  <a:latin typeface="ADLaM Display" panose="02010000000000000000" pitchFamily="2" charset="0"/>
                  <a:ea typeface="ADLaM Display" panose="02010000000000000000" pitchFamily="2" charset="0"/>
                  <a:cs typeface="ADLaM Display" panose="02010000000000000000" pitchFamily="2" charset="0"/>
                </a:rPr>
                <a:t>CONGRATULATIONS</a:t>
              </a:r>
              <a:endParaRPr lang="en-IN" sz="2000" dirty="0">
                <a:solidFill>
                  <a:schemeClr val="tx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endParaRPr>
            </a:p>
          </p:txBody>
        </p:sp>
      </p:grpSp>
      <p:sp>
        <p:nvSpPr>
          <p:cNvPr id="33" name="TextBox 13">
            <a:extLst>
              <a:ext uri="{FF2B5EF4-FFF2-40B4-BE49-F238E27FC236}">
                <a16:creationId xmlns:a16="http://schemas.microsoft.com/office/drawing/2014/main" id="{E2E7C187-D10A-8E31-F2DA-642E151D1CE5}"/>
              </a:ext>
            </a:extLst>
          </p:cNvPr>
          <p:cNvSpPr txBox="1"/>
          <p:nvPr/>
        </p:nvSpPr>
        <p:spPr>
          <a:xfrm>
            <a:off x="14097000" y="8477501"/>
            <a:ext cx="3397350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endParaRPr lang="en-US" sz="3600" dirty="0">
              <a:solidFill>
                <a:srgbClr val="FFFFFF"/>
              </a:solidFill>
              <a:latin typeface="Arial Rounded MT Bold" panose="020F0704030504030204" pitchFamily="34" charset="0"/>
              <a:ea typeface="Bebas Neue Cyrillic"/>
              <a:cs typeface="Bebas Neue Cyrillic"/>
              <a:sym typeface="Bebas Neue Cyrillic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39D2949-D2B6-C9FB-D82E-1D431E3BC8DD}"/>
              </a:ext>
            </a:extLst>
          </p:cNvPr>
          <p:cNvGrpSpPr/>
          <p:nvPr/>
        </p:nvGrpSpPr>
        <p:grpSpPr>
          <a:xfrm>
            <a:off x="581125" y="4036330"/>
            <a:ext cx="17216644" cy="3025194"/>
            <a:chOff x="370350" y="6610704"/>
            <a:chExt cx="17216644" cy="3025194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2187E66-A42A-9A81-6F59-3F4DD345B97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0350" y="6656215"/>
              <a:ext cx="2216287" cy="2020359"/>
            </a:xfrm>
            <a:prstGeom prst="ellipse">
              <a:avLst/>
            </a:prstGeom>
            <a:ln w="63500" cap="rnd">
              <a:solidFill>
                <a:srgbClr val="FFFF00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sp>
          <p:nvSpPr>
            <p:cNvPr id="11" name="TextBox 13">
              <a:extLst>
                <a:ext uri="{FF2B5EF4-FFF2-40B4-BE49-F238E27FC236}">
                  <a16:creationId xmlns:a16="http://schemas.microsoft.com/office/drawing/2014/main" id="{A05863A4-8E3B-5FAD-7DF5-4C5A595B492D}"/>
                </a:ext>
              </a:extLst>
            </p:cNvPr>
            <p:cNvSpPr txBox="1"/>
            <p:nvPr/>
          </p:nvSpPr>
          <p:spPr>
            <a:xfrm>
              <a:off x="382965" y="8858676"/>
              <a:ext cx="2131436" cy="73866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/>
              <a:r>
                <a:rPr lang="en-US" sz="2400" dirty="0">
                  <a:solidFill>
                    <a:srgbClr val="FFFFFF"/>
                  </a:solidFill>
                  <a:latin typeface="Arial Rounded MT Bold" panose="020F0704030504030204" pitchFamily="34" charset="0"/>
                  <a:ea typeface="Bebas Neue Cyrillic"/>
                  <a:cs typeface="Bebas Neue Cyrillic"/>
                  <a:sym typeface="Bebas Neue Cyrillic"/>
                </a:rPr>
                <a:t>DAKSH </a:t>
              </a:r>
            </a:p>
            <a:p>
              <a:pPr algn="ctr"/>
              <a:r>
                <a:rPr lang="en-US" sz="2400" dirty="0">
                  <a:solidFill>
                    <a:srgbClr val="FFFFFF"/>
                  </a:solidFill>
                  <a:latin typeface="Arial Rounded MT Bold" panose="020F0704030504030204" pitchFamily="34" charset="0"/>
                  <a:ea typeface="Bebas Neue Cyrillic"/>
                  <a:cs typeface="Bebas Neue Cyrillic"/>
                  <a:sym typeface="Bebas Neue Cyrillic"/>
                </a:rPr>
                <a:t>OLA</a:t>
              </a: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A81C18B-9EE1-3857-E5CF-C0B3C3A74C3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64508" y="6610704"/>
              <a:ext cx="2249813" cy="2074434"/>
            </a:xfrm>
            <a:prstGeom prst="ellipse">
              <a:avLst/>
            </a:prstGeom>
            <a:ln w="63500" cap="rnd">
              <a:solidFill>
                <a:srgbClr val="FFFF00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sp>
          <p:nvSpPr>
            <p:cNvPr id="17" name="TextBox 13">
              <a:extLst>
                <a:ext uri="{FF2B5EF4-FFF2-40B4-BE49-F238E27FC236}">
                  <a16:creationId xmlns:a16="http://schemas.microsoft.com/office/drawing/2014/main" id="{B7E00B4A-2343-E114-5585-A7937EB51E3C}"/>
                </a:ext>
              </a:extLst>
            </p:cNvPr>
            <p:cNvSpPr txBox="1"/>
            <p:nvPr/>
          </p:nvSpPr>
          <p:spPr>
            <a:xfrm>
              <a:off x="2615815" y="8814140"/>
              <a:ext cx="2131436" cy="73866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/>
              <a:r>
                <a:rPr lang="en-US" sz="2400" dirty="0">
                  <a:solidFill>
                    <a:srgbClr val="FFFFFF"/>
                  </a:solidFill>
                  <a:latin typeface="Arial Rounded MT Bold" panose="020F0704030504030204" pitchFamily="34" charset="0"/>
                  <a:ea typeface="Bebas Neue Cyrillic"/>
                  <a:cs typeface="Bebas Neue Cyrillic"/>
                  <a:sym typeface="Bebas Neue Cyrillic"/>
                </a:rPr>
                <a:t>TAVISH</a:t>
              </a:r>
            </a:p>
            <a:p>
              <a:pPr algn="ctr"/>
              <a:r>
                <a:rPr lang="en-US" sz="2400" dirty="0">
                  <a:solidFill>
                    <a:srgbClr val="FFFFFF"/>
                  </a:solidFill>
                  <a:latin typeface="Arial Rounded MT Bold" panose="020F0704030504030204" pitchFamily="34" charset="0"/>
                  <a:ea typeface="Bebas Neue Cyrillic"/>
                  <a:cs typeface="Bebas Neue Cyrillic"/>
                  <a:sym typeface="Bebas Neue Cyrillic"/>
                </a:rPr>
                <a:t> MISHRA</a:t>
              </a:r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11929F58-1CA8-5579-9804-B9AD83361C2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42383" y="6707787"/>
              <a:ext cx="2388483" cy="2087262"/>
            </a:xfrm>
            <a:prstGeom prst="ellipse">
              <a:avLst/>
            </a:prstGeom>
            <a:solidFill>
              <a:srgbClr val="FFFF00"/>
            </a:solidFill>
            <a:ln w="63500" cap="rnd">
              <a:solidFill>
                <a:srgbClr val="FFFF00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sp>
          <p:nvSpPr>
            <p:cNvPr id="20" name="TextBox 13">
              <a:extLst>
                <a:ext uri="{FF2B5EF4-FFF2-40B4-BE49-F238E27FC236}">
                  <a16:creationId xmlns:a16="http://schemas.microsoft.com/office/drawing/2014/main" id="{A45A8874-8AD3-D928-439A-B7A5B94ED909}"/>
                </a:ext>
              </a:extLst>
            </p:cNvPr>
            <p:cNvSpPr txBox="1"/>
            <p:nvPr/>
          </p:nvSpPr>
          <p:spPr>
            <a:xfrm>
              <a:off x="5229303" y="8897234"/>
              <a:ext cx="1969059" cy="73866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/>
              <a:r>
                <a:rPr lang="en-US" sz="2400" dirty="0">
                  <a:solidFill>
                    <a:srgbClr val="FFFFFF"/>
                  </a:solidFill>
                  <a:latin typeface="Arial Rounded MT Bold" panose="020F0704030504030204" pitchFamily="34" charset="0"/>
                  <a:ea typeface="Bebas Neue Cyrillic"/>
                  <a:cs typeface="Bebas Neue Cyrillic"/>
                  <a:sym typeface="Bebas Neue Cyrillic"/>
                </a:rPr>
                <a:t>NIHAR </a:t>
              </a:r>
            </a:p>
            <a:p>
              <a:pPr algn="ctr"/>
              <a:r>
                <a:rPr lang="en-US" sz="2400" dirty="0">
                  <a:solidFill>
                    <a:srgbClr val="FFFFFF"/>
                  </a:solidFill>
                  <a:latin typeface="Arial Rounded MT Bold" panose="020F0704030504030204" pitchFamily="34" charset="0"/>
                  <a:ea typeface="Bebas Neue Cyrillic"/>
                  <a:cs typeface="Bebas Neue Cyrillic"/>
                  <a:sym typeface="Bebas Neue Cyrillic"/>
                </a:rPr>
                <a:t>RAO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500F6DB4-3985-C36A-579C-D24F504E2DD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67" t="12222" r="3669" b="17407"/>
            <a:stretch>
              <a:fillRect/>
            </a:stretch>
          </p:blipFill>
          <p:spPr>
            <a:xfrm>
              <a:off x="7581017" y="6727419"/>
              <a:ext cx="2336814" cy="2037855"/>
            </a:xfrm>
            <a:prstGeom prst="ellipse">
              <a:avLst/>
            </a:prstGeom>
            <a:ln w="63500" cap="rnd">
              <a:solidFill>
                <a:srgbClr val="FFFF00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sp>
          <p:nvSpPr>
            <p:cNvPr id="22" name="TextBox 13">
              <a:extLst>
                <a:ext uri="{FF2B5EF4-FFF2-40B4-BE49-F238E27FC236}">
                  <a16:creationId xmlns:a16="http://schemas.microsoft.com/office/drawing/2014/main" id="{E51188FC-CA4C-52E5-7387-4D24805763BA}"/>
                </a:ext>
              </a:extLst>
            </p:cNvPr>
            <p:cNvSpPr txBox="1"/>
            <p:nvPr/>
          </p:nvSpPr>
          <p:spPr>
            <a:xfrm>
              <a:off x="7619440" y="8785081"/>
              <a:ext cx="2307559" cy="73866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/>
              <a:r>
                <a:rPr lang="en-US" sz="2400" dirty="0">
                  <a:solidFill>
                    <a:srgbClr val="FFFFFF"/>
                  </a:solidFill>
                  <a:latin typeface="Arial Rounded MT Bold" panose="020F0704030504030204" pitchFamily="34" charset="0"/>
                  <a:ea typeface="Bebas Neue Cyrillic"/>
                  <a:cs typeface="Bebas Neue Cyrillic"/>
                  <a:sym typeface="Bebas Neue Cyrillic"/>
                </a:rPr>
                <a:t>NIKESH </a:t>
              </a:r>
            </a:p>
            <a:p>
              <a:pPr algn="ctr"/>
              <a:r>
                <a:rPr lang="en-US" sz="2400" dirty="0">
                  <a:solidFill>
                    <a:srgbClr val="FFFFFF"/>
                  </a:solidFill>
                  <a:latin typeface="Arial Rounded MT Bold" panose="020F0704030504030204" pitchFamily="34" charset="0"/>
                  <a:ea typeface="Bebas Neue Cyrillic"/>
                  <a:cs typeface="Bebas Neue Cyrillic"/>
                  <a:sym typeface="Bebas Neue Cyrillic"/>
                </a:rPr>
                <a:t>BORANIA</a:t>
              </a:r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03F0C331-CBAD-0C83-F778-4C1E69A82F1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40106" y="6727420"/>
              <a:ext cx="2325087" cy="2037855"/>
            </a:xfrm>
            <a:prstGeom prst="ellipse">
              <a:avLst/>
            </a:prstGeom>
            <a:ln w="63500" cap="rnd">
              <a:solidFill>
                <a:srgbClr val="FFFF00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0D660E1-BF39-7A39-C767-DF4A6CEFA376}"/>
                </a:ext>
              </a:extLst>
            </p:cNvPr>
            <p:cNvSpPr txBox="1"/>
            <p:nvPr/>
          </p:nvSpPr>
          <p:spPr>
            <a:xfrm>
              <a:off x="10185301" y="8795049"/>
              <a:ext cx="2057400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400" dirty="0">
                  <a:solidFill>
                    <a:srgbClr val="FFFFFF"/>
                  </a:solidFill>
                  <a:latin typeface="Arial Rounded MT Bold" panose="020F0704030504030204" pitchFamily="34" charset="0"/>
                  <a:ea typeface="Bebas Neue Cyrillic"/>
                  <a:cs typeface="Bebas Neue Cyrillic"/>
                  <a:sym typeface="Bebas Neue Cyrillic"/>
                </a:rPr>
                <a:t>NAKSH </a:t>
              </a:r>
            </a:p>
            <a:p>
              <a:pPr algn="ctr"/>
              <a:r>
                <a:rPr lang="en-US" sz="2400" dirty="0">
                  <a:solidFill>
                    <a:srgbClr val="FFFFFF"/>
                  </a:solidFill>
                  <a:latin typeface="Arial Rounded MT Bold" panose="020F0704030504030204" pitchFamily="34" charset="0"/>
                  <a:ea typeface="Bebas Neue Cyrillic"/>
                  <a:cs typeface="Bebas Neue Cyrillic"/>
                  <a:sym typeface="Bebas Neue Cyrillic"/>
                </a:rPr>
                <a:t>NAYAK</a:t>
              </a:r>
            </a:p>
          </p:txBody>
        </p: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E368692D-10EE-A5BF-7954-20B26A28D74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707" t="13825" r="15433" b="32211"/>
            <a:stretch>
              <a:fillRect/>
            </a:stretch>
          </p:blipFill>
          <p:spPr>
            <a:xfrm>
              <a:off x="12677457" y="6707787"/>
              <a:ext cx="2348406" cy="1955577"/>
            </a:xfrm>
            <a:prstGeom prst="ellipse">
              <a:avLst/>
            </a:prstGeom>
            <a:solidFill>
              <a:srgbClr val="FFFF00"/>
            </a:solidFill>
            <a:ln w="63500" cap="rnd">
              <a:solidFill>
                <a:srgbClr val="FFFF00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B013CA7-C545-22EC-C373-EC9E61D1392C}"/>
                </a:ext>
              </a:extLst>
            </p:cNvPr>
            <p:cNvSpPr txBox="1"/>
            <p:nvPr/>
          </p:nvSpPr>
          <p:spPr>
            <a:xfrm>
              <a:off x="12593255" y="8721807"/>
              <a:ext cx="2118439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400" dirty="0">
                  <a:solidFill>
                    <a:srgbClr val="FFFFFF"/>
                  </a:solidFill>
                  <a:latin typeface="Arial Rounded MT Bold" panose="020F0704030504030204" pitchFamily="34" charset="0"/>
                  <a:ea typeface="Bebas Neue Cyrillic"/>
                  <a:cs typeface="Bebas Neue Cyrillic"/>
                  <a:sym typeface="Bebas Neue Cyrillic"/>
                </a:rPr>
                <a:t>NITESH </a:t>
              </a:r>
            </a:p>
            <a:p>
              <a:pPr algn="ctr"/>
              <a:r>
                <a:rPr lang="en-US" sz="2400" dirty="0">
                  <a:solidFill>
                    <a:srgbClr val="FFFFFF"/>
                  </a:solidFill>
                  <a:latin typeface="Arial Rounded MT Bold" panose="020F0704030504030204" pitchFamily="34" charset="0"/>
                  <a:ea typeface="Bebas Neue Cyrillic"/>
                  <a:cs typeface="Bebas Neue Cyrillic"/>
                  <a:sym typeface="Bebas Neue Cyrillic"/>
                </a:rPr>
                <a:t>KUMAR</a:t>
              </a:r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F112886A-2B04-55BD-4809-1C60756821A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38587" y="6778890"/>
              <a:ext cx="2348407" cy="2006191"/>
            </a:xfrm>
            <a:prstGeom prst="ellipse">
              <a:avLst/>
            </a:prstGeom>
            <a:ln w="63500" cap="rnd">
              <a:solidFill>
                <a:srgbClr val="FFFF00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7308FFC7-4804-2ACE-3797-97E218FBB5A8}"/>
                </a:ext>
              </a:extLst>
            </p:cNvPr>
            <p:cNvSpPr txBox="1"/>
            <p:nvPr/>
          </p:nvSpPr>
          <p:spPr>
            <a:xfrm>
              <a:off x="15672184" y="8888090"/>
              <a:ext cx="1822165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400" dirty="0">
                  <a:solidFill>
                    <a:srgbClr val="FFFFFF"/>
                  </a:solidFill>
                  <a:latin typeface="Arial Rounded MT Bold" panose="020F0704030504030204" pitchFamily="34" charset="0"/>
                  <a:ea typeface="Bebas Neue Cyrillic"/>
                  <a:cs typeface="Bebas Neue Cyrillic"/>
                  <a:sym typeface="Bebas Neue Cyrillic"/>
                </a:rPr>
                <a:t>MAHESH</a:t>
              </a: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4FCB1D89-63BD-54CA-C3B6-75AA41BC0416}"/>
              </a:ext>
            </a:extLst>
          </p:cNvPr>
          <p:cNvSpPr txBox="1"/>
          <p:nvPr/>
        </p:nvSpPr>
        <p:spPr>
          <a:xfrm>
            <a:off x="1242312" y="7708060"/>
            <a:ext cx="451769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solidFill>
                  <a:srgbClr val="FFFF00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  <a:sym typeface="Bebas Neue Cyrillic"/>
              </a:rPr>
              <a:t>CBSE CLUSTER </a:t>
            </a:r>
          </a:p>
          <a:p>
            <a:pPr algn="ctr"/>
            <a:r>
              <a:rPr lang="en-US" sz="4000" b="1" dirty="0">
                <a:solidFill>
                  <a:srgbClr val="FFFF00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  <a:sym typeface="Bebas Neue Cyrillic"/>
              </a:rPr>
              <a:t>GOLD MEDAL</a:t>
            </a:r>
            <a:endParaRPr lang="en-IN" sz="4000" b="1" dirty="0">
              <a:solidFill>
                <a:srgbClr val="FFFF00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1AD6E20-4413-AF1F-46D8-A41F0C4E0247}"/>
              </a:ext>
            </a:extLst>
          </p:cNvPr>
          <p:cNvSpPr txBox="1"/>
          <p:nvPr/>
        </p:nvSpPr>
        <p:spPr>
          <a:xfrm>
            <a:off x="12961620" y="7564265"/>
            <a:ext cx="4517695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solidFill>
                  <a:srgbClr val="FFFF00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  <a:sym typeface="Bebas Neue Cyrillic"/>
              </a:rPr>
              <a:t>SGFI DISTRICT GOLD MEDAL</a:t>
            </a:r>
          </a:p>
          <a:p>
            <a:pPr algn="ctr"/>
            <a:r>
              <a:rPr lang="en-US" sz="4000" b="1" dirty="0">
                <a:solidFill>
                  <a:srgbClr val="FFFF00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  <a:sym typeface="Bebas Neue Cyrillic"/>
              </a:rPr>
              <a:t>&amp; SILVER MEDAL</a:t>
            </a:r>
            <a:endParaRPr lang="en-IN" sz="4000" b="1" dirty="0">
              <a:solidFill>
                <a:srgbClr val="FFFF00"/>
              </a:solidFill>
            </a:endParaRPr>
          </a:p>
        </p:txBody>
      </p:sp>
      <p:pic>
        <p:nvPicPr>
          <p:cNvPr id="25" name="Picture 15">
            <a:extLst>
              <a:ext uri="{FF2B5EF4-FFF2-40B4-BE49-F238E27FC236}">
                <a16:creationId xmlns:a16="http://schemas.microsoft.com/office/drawing/2014/main" id="{AB66C4B2-044F-AD2C-414E-A696138E0282}"/>
              </a:ext>
            </a:extLst>
          </p:cNvPr>
          <p:cNvPicPr>
            <a:picLocks noChangeAspect="1"/>
          </p:cNvPicPr>
          <p:nvPr/>
        </p:nvPicPr>
        <p:blipFill>
          <a:blip r:embed="rId14"/>
          <a:srcRect/>
          <a:stretch>
            <a:fillRect/>
          </a:stretch>
        </p:blipFill>
        <p:spPr>
          <a:xfrm>
            <a:off x="5391195" y="624246"/>
            <a:ext cx="7009426" cy="700942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0417465-7AE9-4813-524B-263F7E814CDA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441" y="367805"/>
            <a:ext cx="1786033" cy="1535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770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839</TotalTime>
  <Words>326</Words>
  <Application>Microsoft Office PowerPoint</Application>
  <PresentationFormat>Custom</PresentationFormat>
  <Paragraphs>140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ADLaM Display</vt:lpstr>
      <vt:lpstr>Calibri</vt:lpstr>
      <vt:lpstr>Open Sans Bold</vt:lpstr>
      <vt:lpstr>Arial</vt:lpstr>
      <vt:lpstr>Bebas Neue Cyrillic</vt:lpstr>
      <vt:lpstr>Arial Rounded MT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DALMIA VIDYA MANDIR, CHIRAWA</dc:title>
  <cp:lastModifiedBy>Surendra Kumar</cp:lastModifiedBy>
  <cp:revision>349</cp:revision>
  <cp:lastPrinted>2025-11-21T03:38:37Z</cp:lastPrinted>
  <dcterms:created xsi:type="dcterms:W3CDTF">2006-08-16T00:00:00Z</dcterms:created>
  <dcterms:modified xsi:type="dcterms:W3CDTF">2025-11-29T05:41:22Z</dcterms:modified>
  <dc:identifier>DAG4u-WZhe8</dc:identifier>
</cp:coreProperties>
</file>